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414"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9" r:id="rId84"/>
    <p:sldId id="340" r:id="rId85"/>
    <p:sldId id="341" r:id="rId86"/>
    <p:sldId id="342" r:id="rId87"/>
    <p:sldId id="343" r:id="rId88"/>
    <p:sldId id="344" r:id="rId89"/>
    <p:sldId id="345" r:id="rId90"/>
    <p:sldId id="346" r:id="rId91"/>
    <p:sldId id="347" r:id="rId92"/>
    <p:sldId id="415" r:id="rId93"/>
    <p:sldId id="348" r:id="rId94"/>
    <p:sldId id="349" r:id="rId95"/>
    <p:sldId id="350" r:id="rId96"/>
    <p:sldId id="351" r:id="rId97"/>
    <p:sldId id="352" r:id="rId98"/>
    <p:sldId id="353" r:id="rId99"/>
    <p:sldId id="359" r:id="rId100"/>
    <p:sldId id="360"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93" r:id="rId118"/>
    <p:sldId id="394" r:id="rId119"/>
    <p:sldId id="419" r:id="rId120"/>
    <p:sldId id="395" r:id="rId121"/>
    <p:sldId id="396" r:id="rId122"/>
    <p:sldId id="397" r:id="rId123"/>
    <p:sldId id="398" r:id="rId124"/>
    <p:sldId id="399" r:id="rId125"/>
    <p:sldId id="400" r:id="rId126"/>
    <p:sldId id="401" r:id="rId127"/>
    <p:sldId id="402" r:id="rId128"/>
    <p:sldId id="403" r:id="rId129"/>
    <p:sldId id="404" r:id="rId130"/>
    <p:sldId id="409" r:id="rId131"/>
    <p:sldId id="410" r:id="rId132"/>
    <p:sldId id="411" r:id="rId133"/>
    <p:sldId id="412" r:id="rId134"/>
    <p:sldId id="418" r:id="rId135"/>
    <p:sldId id="416" r:id="rId1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3600" b="1" dirty="0" smtClean="0"/>
            <a:t>The scheme of case taking proper may be sketched as follows</a:t>
          </a:r>
          <a:endParaRPr lang="en-US" sz="36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2800" b="1" dirty="0" smtClean="0"/>
            <a:t>General</a:t>
          </a:r>
        </a:p>
        <a:p>
          <a:r>
            <a:rPr lang="en-US" sz="2800" b="1" dirty="0" smtClean="0"/>
            <a:t>Directions</a:t>
          </a:r>
        </a:p>
        <a:p>
          <a:r>
            <a:rPr lang="en-US" sz="2800" b="1" dirty="0" smtClean="0"/>
            <a:t>(83-93)</a:t>
          </a:r>
          <a:endParaRPr lang="en-US" sz="28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dgm:spPr/>
      <dgm:t>
        <a:bodyPr/>
        <a:lstStyle/>
        <a:p>
          <a:r>
            <a:rPr lang="en-US" b="1" dirty="0" smtClean="0"/>
            <a:t>Chronic</a:t>
          </a:r>
        </a:p>
        <a:p>
          <a:r>
            <a:rPr lang="en-US" b="1" dirty="0" smtClean="0"/>
            <a:t>Cases</a:t>
          </a:r>
        </a:p>
        <a:p>
          <a:r>
            <a:rPr lang="en-US" b="1" dirty="0" smtClean="0"/>
            <a:t>(94-98)</a:t>
          </a:r>
          <a:endParaRPr lang="en-US"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6B248974-415F-4941-A1B7-4D316E12D5C6}">
      <dgm:prSet phldrT="[Text]"/>
      <dgm:spPr/>
      <dgm:t>
        <a:bodyPr/>
        <a:lstStyle/>
        <a:p>
          <a:r>
            <a:rPr lang="en-US" b="1" dirty="0" smtClean="0"/>
            <a:t>Acute</a:t>
          </a:r>
        </a:p>
        <a:p>
          <a:r>
            <a:rPr lang="en-US" b="1" dirty="0" smtClean="0"/>
            <a:t>Cases</a:t>
          </a:r>
        </a:p>
        <a:p>
          <a:r>
            <a:rPr lang="en-US" b="1" dirty="0" smtClean="0"/>
            <a:t>(99-102)</a:t>
          </a:r>
          <a:endParaRPr lang="en-US" dirty="0"/>
        </a:p>
      </dgm:t>
    </dgm:pt>
    <dgm:pt modelId="{F29CE524-F0AE-4A91-B53F-07D224F0CA30}" type="parTrans" cxnId="{91EB3999-4B6E-45FC-B1BD-F35CDF11BE6E}">
      <dgm:prSet/>
      <dgm:spPr/>
      <dgm:t>
        <a:bodyPr/>
        <a:lstStyle/>
        <a:p>
          <a:endParaRPr lang="en-US"/>
        </a:p>
      </dgm:t>
    </dgm:pt>
    <dgm:pt modelId="{6A24E1E4-9F13-433F-B33F-AD1D5BD07194}" type="sibTrans" cxnId="{91EB3999-4B6E-45FC-B1BD-F35CDF11BE6E}">
      <dgm:prSet/>
      <dgm:spPr/>
      <dgm:t>
        <a:bodyPr/>
        <a:lstStyle/>
        <a:p>
          <a:endParaRPr lang="en-US"/>
        </a:p>
      </dgm:t>
    </dgm:pt>
    <dgm:pt modelId="{ED35067D-76A1-448F-A96D-EC41D596209C}">
      <dgm:prSet/>
      <dgm:spPr/>
      <dgm:t>
        <a:bodyPr/>
        <a:lstStyle/>
        <a:p>
          <a:r>
            <a:rPr lang="en-US" b="1" dirty="0" smtClean="0"/>
            <a:t>Next duty of the physician</a:t>
          </a:r>
        </a:p>
        <a:p>
          <a:r>
            <a:rPr lang="en-US" b="1" dirty="0" smtClean="0"/>
            <a:t>(103-104)</a:t>
          </a:r>
          <a:endParaRPr lang="en-US" dirty="0"/>
        </a:p>
      </dgm:t>
    </dgm:pt>
    <dgm:pt modelId="{EF14E5D5-F2E1-4179-A0E4-4479586BA2C7}" type="parTrans" cxnId="{0A9C2DB3-CF37-4AEC-9A15-098840DD359E}">
      <dgm:prSet/>
      <dgm:spPr/>
      <dgm:t>
        <a:bodyPr/>
        <a:lstStyle/>
        <a:p>
          <a:endParaRPr lang="en-US"/>
        </a:p>
      </dgm:t>
    </dgm:pt>
    <dgm:pt modelId="{B8DB7E9A-5FD9-435C-B980-3E98B895E668}" type="sibTrans" cxnId="{0A9C2DB3-CF37-4AEC-9A15-098840DD359E}">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342046" custScaleY="188919"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4"/>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4"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4"/>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4"/>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4"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4"/>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A541BF87-53C2-4464-99F4-64B0CE86EBFA}" type="pres">
      <dgm:prSet presAssocID="{F29CE524-F0AE-4A91-B53F-07D224F0CA30}" presName="Name37" presStyleLbl="parChTrans1D2" presStyleIdx="2" presStyleCnt="4"/>
      <dgm:spPr/>
      <dgm:t>
        <a:bodyPr/>
        <a:lstStyle/>
        <a:p>
          <a:endParaRPr lang="en-US"/>
        </a:p>
      </dgm:t>
    </dgm:pt>
    <dgm:pt modelId="{4B99703F-0A5A-4D20-8D28-616EF1721E4D}" type="pres">
      <dgm:prSet presAssocID="{6B248974-415F-4941-A1B7-4D316E12D5C6}" presName="hierRoot2" presStyleCnt="0">
        <dgm:presLayoutVars>
          <dgm:hierBranch val="init"/>
        </dgm:presLayoutVars>
      </dgm:prSet>
      <dgm:spPr/>
    </dgm:pt>
    <dgm:pt modelId="{2B779C0F-8B3A-4BE9-BD9D-E548643FC722}" type="pres">
      <dgm:prSet presAssocID="{6B248974-415F-4941-A1B7-4D316E12D5C6}" presName="rootComposite" presStyleCnt="0"/>
      <dgm:spPr/>
    </dgm:pt>
    <dgm:pt modelId="{5A41B3F4-8950-484D-B34E-6BEE66F605E5}" type="pres">
      <dgm:prSet presAssocID="{6B248974-415F-4941-A1B7-4D316E12D5C6}" presName="rootText" presStyleLbl="node2" presStyleIdx="2" presStyleCnt="4" custScaleY="254493" custLinFactNeighborX="202" custLinFactNeighborY="-3880">
        <dgm:presLayoutVars>
          <dgm:chPref val="3"/>
        </dgm:presLayoutVars>
      </dgm:prSet>
      <dgm:spPr/>
      <dgm:t>
        <a:bodyPr/>
        <a:lstStyle/>
        <a:p>
          <a:endParaRPr lang="en-US"/>
        </a:p>
      </dgm:t>
    </dgm:pt>
    <dgm:pt modelId="{F348AD94-288E-4E0A-9EED-5441B7DC7A8F}" type="pres">
      <dgm:prSet presAssocID="{6B248974-415F-4941-A1B7-4D316E12D5C6}" presName="rootConnector" presStyleLbl="node2" presStyleIdx="2" presStyleCnt="4"/>
      <dgm:spPr/>
      <dgm:t>
        <a:bodyPr/>
        <a:lstStyle/>
        <a:p>
          <a:endParaRPr lang="en-US"/>
        </a:p>
      </dgm:t>
    </dgm:pt>
    <dgm:pt modelId="{D6B455EC-1255-4FC2-8591-B142D1E8B472}" type="pres">
      <dgm:prSet presAssocID="{6B248974-415F-4941-A1B7-4D316E12D5C6}" presName="hierChild4" presStyleCnt="0"/>
      <dgm:spPr/>
    </dgm:pt>
    <dgm:pt modelId="{D8735E39-224E-43C2-8448-BE80B74EAA1E}" type="pres">
      <dgm:prSet presAssocID="{6B248974-415F-4941-A1B7-4D316E12D5C6}" presName="hierChild5" presStyleCnt="0"/>
      <dgm:spPr/>
    </dgm:pt>
    <dgm:pt modelId="{AB1304F5-D015-4C5F-83C9-393603D2FEF1}" type="pres">
      <dgm:prSet presAssocID="{EF14E5D5-F2E1-4179-A0E4-4479586BA2C7}" presName="Name37" presStyleLbl="parChTrans1D2" presStyleIdx="3" presStyleCnt="4"/>
      <dgm:spPr/>
      <dgm:t>
        <a:bodyPr/>
        <a:lstStyle/>
        <a:p>
          <a:endParaRPr lang="en-US"/>
        </a:p>
      </dgm:t>
    </dgm:pt>
    <dgm:pt modelId="{5ECD655E-2434-4158-A5B8-40E17FB609E3}" type="pres">
      <dgm:prSet presAssocID="{ED35067D-76A1-448F-A96D-EC41D596209C}" presName="hierRoot2" presStyleCnt="0">
        <dgm:presLayoutVars>
          <dgm:hierBranch val="init"/>
        </dgm:presLayoutVars>
      </dgm:prSet>
      <dgm:spPr/>
    </dgm:pt>
    <dgm:pt modelId="{AABA9800-E337-40C0-9837-B10C1B1334E5}" type="pres">
      <dgm:prSet presAssocID="{ED35067D-76A1-448F-A96D-EC41D596209C}" presName="rootComposite" presStyleCnt="0"/>
      <dgm:spPr/>
    </dgm:pt>
    <dgm:pt modelId="{D64E160E-D703-4C2D-8681-34DBACD3342E}" type="pres">
      <dgm:prSet presAssocID="{ED35067D-76A1-448F-A96D-EC41D596209C}" presName="rootText" presStyleLbl="node2" presStyleIdx="3" presStyleCnt="4" custScaleY="254493" custLinFactNeighborX="240" custLinFactNeighborY="-3662">
        <dgm:presLayoutVars>
          <dgm:chPref val="3"/>
        </dgm:presLayoutVars>
      </dgm:prSet>
      <dgm:spPr/>
      <dgm:t>
        <a:bodyPr/>
        <a:lstStyle/>
        <a:p>
          <a:endParaRPr lang="en-US"/>
        </a:p>
      </dgm:t>
    </dgm:pt>
    <dgm:pt modelId="{2CA06B14-B82A-4E00-8C38-9E31EF3E3744}" type="pres">
      <dgm:prSet presAssocID="{ED35067D-76A1-448F-A96D-EC41D596209C}" presName="rootConnector" presStyleLbl="node2" presStyleIdx="3" presStyleCnt="4"/>
      <dgm:spPr/>
      <dgm:t>
        <a:bodyPr/>
        <a:lstStyle/>
        <a:p>
          <a:endParaRPr lang="en-US"/>
        </a:p>
      </dgm:t>
    </dgm:pt>
    <dgm:pt modelId="{FE52C5FF-0FAD-4FAD-A71B-00F27B7100B7}" type="pres">
      <dgm:prSet presAssocID="{ED35067D-76A1-448F-A96D-EC41D596209C}" presName="hierChild4" presStyleCnt="0"/>
      <dgm:spPr/>
    </dgm:pt>
    <dgm:pt modelId="{ED433B4C-1879-4CC2-A1E6-5026AFC5CD06}" type="pres">
      <dgm:prSet presAssocID="{ED35067D-76A1-448F-A96D-EC41D596209C}" presName="hierChild5" presStyleCnt="0"/>
      <dgm:spPr/>
    </dgm:pt>
    <dgm:pt modelId="{7FAC6ABC-FF6F-4D81-B5A9-74DAAF54FBB3}" type="pres">
      <dgm:prSet presAssocID="{176C785F-632F-447B-B925-065C2D280AF6}" presName="hierChild3" presStyleCnt="0"/>
      <dgm:spPr/>
    </dgm:pt>
  </dgm:ptLst>
  <dgm:cxnLst>
    <dgm:cxn modelId="{91EB3999-4B6E-45FC-B1BD-F35CDF11BE6E}" srcId="{176C785F-632F-447B-B925-065C2D280AF6}" destId="{6B248974-415F-4941-A1B7-4D316E12D5C6}" srcOrd="2" destOrd="0" parTransId="{F29CE524-F0AE-4A91-B53F-07D224F0CA30}" sibTransId="{6A24E1E4-9F13-433F-B33F-AD1D5BD07194}"/>
    <dgm:cxn modelId="{7DCA23E8-77A3-42DB-A974-AC1BF5F4CF41}" type="presOf" srcId="{EB27C882-A74A-41BD-8C13-1B97824C3ED2}" destId="{910F78A4-3769-4577-B80F-98176D876F79}" srcOrd="0" destOrd="0" presId="urn:microsoft.com/office/officeart/2005/8/layout/orgChart1"/>
    <dgm:cxn modelId="{1997FC7C-2431-4A57-BD4A-F8823F900482}" type="presOf" srcId="{A8F59BC9-3E2A-4CF8-901B-56BE9E4867A6}" destId="{7FB4A1A8-B72E-4527-9DDE-D5732F420214}" srcOrd="1" destOrd="0" presId="urn:microsoft.com/office/officeart/2005/8/layout/orgChart1"/>
    <dgm:cxn modelId="{BA192B98-C7A4-49FB-A449-B798E5596BC6}" type="presOf" srcId="{6B248974-415F-4941-A1B7-4D316E12D5C6}" destId="{5A41B3F4-8950-484D-B34E-6BEE66F605E5}" srcOrd="0" destOrd="0" presId="urn:microsoft.com/office/officeart/2005/8/layout/orgChart1"/>
    <dgm:cxn modelId="{2E66309E-400D-445B-A034-92BD8F00F810}" type="presOf" srcId="{6B248974-415F-4941-A1B7-4D316E12D5C6}" destId="{F348AD94-288E-4E0A-9EED-5441B7DC7A8F}" srcOrd="1" destOrd="0" presId="urn:microsoft.com/office/officeart/2005/8/layout/orgChart1"/>
    <dgm:cxn modelId="{7B6F0DE1-D068-4F4B-BC7E-06A87F649C8A}" type="presOf" srcId="{5F225A26-4242-40C4-BA61-F5DEE4C873DB}" destId="{73F61000-4835-4909-909A-D049212FCF08}" srcOrd="0"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0C8C648F-7A29-46D4-A7AE-FB42D438468B}" type="presOf" srcId="{176C785F-632F-447B-B925-065C2D280AF6}" destId="{E230F398-0633-437D-B1E9-171D7473D41F}" srcOrd="1" destOrd="0" presId="urn:microsoft.com/office/officeart/2005/8/layout/orgChart1"/>
    <dgm:cxn modelId="{46A326A0-EE29-4B34-B673-738BCF9F43CE}" type="presOf" srcId="{EB27C882-A74A-41BD-8C13-1B97824C3ED2}" destId="{B96C5FA8-437F-466B-825C-D368EB12E445}" srcOrd="1"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7A1B13E1-1B1A-4576-84D7-BD87DE0804D6}" type="presOf" srcId="{ED35067D-76A1-448F-A96D-EC41D596209C}" destId="{D64E160E-D703-4C2D-8681-34DBACD3342E}" srcOrd="0" destOrd="0" presId="urn:microsoft.com/office/officeart/2005/8/layout/orgChart1"/>
    <dgm:cxn modelId="{0A9C2DB3-CF37-4AEC-9A15-098840DD359E}" srcId="{176C785F-632F-447B-B925-065C2D280AF6}" destId="{ED35067D-76A1-448F-A96D-EC41D596209C}" srcOrd="3" destOrd="0" parTransId="{EF14E5D5-F2E1-4179-A0E4-4479586BA2C7}" sibTransId="{B8DB7E9A-5FD9-435C-B980-3E98B895E668}"/>
    <dgm:cxn modelId="{BDD9AF00-8147-4783-A09F-AAECA9E83017}" srcId="{F6FAD5B1-F41D-4340-B208-4C9BB32A2DEE}" destId="{176C785F-632F-447B-B925-065C2D280AF6}" srcOrd="0" destOrd="0" parTransId="{50CC824C-F002-4986-94FC-74CDF4C3ACFE}" sibTransId="{A11983E3-F47C-4E86-9074-9D6CCDC51060}"/>
    <dgm:cxn modelId="{F7DA3A22-FD3F-4E2A-AE82-AD633355C7D2}" type="presOf" srcId="{2A1ED20A-4A36-441F-916C-AA3D49D283C2}" destId="{B2A110DB-7C26-414A-B0AE-27D852F0B007}" srcOrd="0" destOrd="0" presId="urn:microsoft.com/office/officeart/2005/8/layout/orgChart1"/>
    <dgm:cxn modelId="{156A2A6C-8ABF-4818-9307-AA06B07AA218}" type="presOf" srcId="{176C785F-632F-447B-B925-065C2D280AF6}" destId="{C81C61CF-06D3-48DB-9739-5E98066BAABB}" srcOrd="0" destOrd="0" presId="urn:microsoft.com/office/officeart/2005/8/layout/orgChart1"/>
    <dgm:cxn modelId="{1CBBB05A-30E5-4A07-9A5F-EF1C0700C566}" type="presOf" srcId="{F6FAD5B1-F41D-4340-B208-4C9BB32A2DEE}" destId="{ED653666-312B-459F-AD0F-D3179E70CC93}" srcOrd="0" destOrd="0" presId="urn:microsoft.com/office/officeart/2005/8/layout/orgChart1"/>
    <dgm:cxn modelId="{E4DD4BC2-DEED-4B01-B036-15300FA43F48}" type="presOf" srcId="{EF14E5D5-F2E1-4179-A0E4-4479586BA2C7}" destId="{AB1304F5-D015-4C5F-83C9-393603D2FEF1}" srcOrd="0" destOrd="0" presId="urn:microsoft.com/office/officeart/2005/8/layout/orgChart1"/>
    <dgm:cxn modelId="{09B0F078-33B4-430E-A3AF-AE063F962F22}" type="presOf" srcId="{A8F59BC9-3E2A-4CF8-901B-56BE9E4867A6}" destId="{892034D9-F7C1-4E32-AE2F-696BE5760727}" srcOrd="0" destOrd="0" presId="urn:microsoft.com/office/officeart/2005/8/layout/orgChart1"/>
    <dgm:cxn modelId="{7A5143E5-79B2-4D43-98D4-9FD3C700C4C0}" type="presOf" srcId="{F29CE524-F0AE-4A91-B53F-07D224F0CA30}" destId="{A541BF87-53C2-4464-99F4-64B0CE86EBFA}" srcOrd="0" destOrd="0" presId="urn:microsoft.com/office/officeart/2005/8/layout/orgChart1"/>
    <dgm:cxn modelId="{533B344E-D745-4C6D-B96A-52EE202DD90C}" type="presOf" srcId="{ED35067D-76A1-448F-A96D-EC41D596209C}" destId="{2CA06B14-B82A-4E00-8C38-9E31EF3E3744}" srcOrd="1" destOrd="0" presId="urn:microsoft.com/office/officeart/2005/8/layout/orgChart1"/>
    <dgm:cxn modelId="{D1314203-1E21-483E-999F-4B6FFA016B2E}" type="presParOf" srcId="{ED653666-312B-459F-AD0F-D3179E70CC93}" destId="{8220EEFF-AC18-47B2-AE49-3A2F0CD274D8}" srcOrd="0" destOrd="0" presId="urn:microsoft.com/office/officeart/2005/8/layout/orgChart1"/>
    <dgm:cxn modelId="{5B7ADCDA-0EA9-4528-8ACC-0BCE8E627442}" type="presParOf" srcId="{8220EEFF-AC18-47B2-AE49-3A2F0CD274D8}" destId="{1E4DA6B2-5441-4A23-A986-8468B4614BF8}" srcOrd="0" destOrd="0" presId="urn:microsoft.com/office/officeart/2005/8/layout/orgChart1"/>
    <dgm:cxn modelId="{6F286F55-74BC-49AE-BF4B-B7094D09E8F7}" type="presParOf" srcId="{1E4DA6B2-5441-4A23-A986-8468B4614BF8}" destId="{C81C61CF-06D3-48DB-9739-5E98066BAABB}" srcOrd="0" destOrd="0" presId="urn:microsoft.com/office/officeart/2005/8/layout/orgChart1"/>
    <dgm:cxn modelId="{41B1844E-8179-4D53-82FA-2D207C084980}" type="presParOf" srcId="{1E4DA6B2-5441-4A23-A986-8468B4614BF8}" destId="{E230F398-0633-437D-B1E9-171D7473D41F}" srcOrd="1" destOrd="0" presId="urn:microsoft.com/office/officeart/2005/8/layout/orgChart1"/>
    <dgm:cxn modelId="{F4D159CE-BFE3-416F-9039-CFA100250F06}" type="presParOf" srcId="{8220EEFF-AC18-47B2-AE49-3A2F0CD274D8}" destId="{5398B07F-7EF1-4BC1-87FC-DB2510B99C51}" srcOrd="1" destOrd="0" presId="urn:microsoft.com/office/officeart/2005/8/layout/orgChart1"/>
    <dgm:cxn modelId="{9839F49D-92A8-44CE-891A-0D327B0683BA}" type="presParOf" srcId="{5398B07F-7EF1-4BC1-87FC-DB2510B99C51}" destId="{73F61000-4835-4909-909A-D049212FCF08}" srcOrd="0" destOrd="0" presId="urn:microsoft.com/office/officeart/2005/8/layout/orgChart1"/>
    <dgm:cxn modelId="{29E25748-2AEE-433B-B340-793AE30CD18E}" type="presParOf" srcId="{5398B07F-7EF1-4BC1-87FC-DB2510B99C51}" destId="{81DF7158-7854-4085-B2CF-17C3FF5AA23F}" srcOrd="1" destOrd="0" presId="urn:microsoft.com/office/officeart/2005/8/layout/orgChart1"/>
    <dgm:cxn modelId="{F51557E6-BD08-4858-8576-F8C9AEBDB113}" type="presParOf" srcId="{81DF7158-7854-4085-B2CF-17C3FF5AA23F}" destId="{147DE06B-0AF3-41B0-AB32-37C9BA144C2C}" srcOrd="0" destOrd="0" presId="urn:microsoft.com/office/officeart/2005/8/layout/orgChart1"/>
    <dgm:cxn modelId="{82550170-D108-4496-AE5C-B5AC17137CFE}" type="presParOf" srcId="{147DE06B-0AF3-41B0-AB32-37C9BA144C2C}" destId="{892034D9-F7C1-4E32-AE2F-696BE5760727}" srcOrd="0" destOrd="0" presId="urn:microsoft.com/office/officeart/2005/8/layout/orgChart1"/>
    <dgm:cxn modelId="{5A528E12-A4FD-46D4-92CD-7FDAF1EFF122}" type="presParOf" srcId="{147DE06B-0AF3-41B0-AB32-37C9BA144C2C}" destId="{7FB4A1A8-B72E-4527-9DDE-D5732F420214}" srcOrd="1" destOrd="0" presId="urn:microsoft.com/office/officeart/2005/8/layout/orgChart1"/>
    <dgm:cxn modelId="{F9E6D7F4-ADE4-41DE-8D1A-A6FE234F7567}" type="presParOf" srcId="{81DF7158-7854-4085-B2CF-17C3FF5AA23F}" destId="{694548D6-403A-49BA-A7BC-4ABB61CE28E9}" srcOrd="1" destOrd="0" presId="urn:microsoft.com/office/officeart/2005/8/layout/orgChart1"/>
    <dgm:cxn modelId="{57589755-D573-4615-8930-BB421E8DDB46}" type="presParOf" srcId="{81DF7158-7854-4085-B2CF-17C3FF5AA23F}" destId="{9CBA71BC-4A4E-4EB9-AD93-D1F67202FFCA}" srcOrd="2" destOrd="0" presId="urn:microsoft.com/office/officeart/2005/8/layout/orgChart1"/>
    <dgm:cxn modelId="{C6B537DD-9D1C-4021-B3A0-DE851FE30E64}" type="presParOf" srcId="{5398B07F-7EF1-4BC1-87FC-DB2510B99C51}" destId="{B2A110DB-7C26-414A-B0AE-27D852F0B007}" srcOrd="2" destOrd="0" presId="urn:microsoft.com/office/officeart/2005/8/layout/orgChart1"/>
    <dgm:cxn modelId="{EBDE5C4B-C13F-4469-BCD0-36F7C1D8C5B0}" type="presParOf" srcId="{5398B07F-7EF1-4BC1-87FC-DB2510B99C51}" destId="{9914F198-D870-4655-95E3-305116823A34}" srcOrd="3" destOrd="0" presId="urn:microsoft.com/office/officeart/2005/8/layout/orgChart1"/>
    <dgm:cxn modelId="{6B228418-A772-4764-B3CC-242FD4B10C33}" type="presParOf" srcId="{9914F198-D870-4655-95E3-305116823A34}" destId="{7F7A62FF-B038-4EF6-B7F8-34827FB316BB}" srcOrd="0" destOrd="0" presId="urn:microsoft.com/office/officeart/2005/8/layout/orgChart1"/>
    <dgm:cxn modelId="{57F2AF92-EA28-48BE-BAD2-BD6274DDE46E}" type="presParOf" srcId="{7F7A62FF-B038-4EF6-B7F8-34827FB316BB}" destId="{910F78A4-3769-4577-B80F-98176D876F79}" srcOrd="0" destOrd="0" presId="urn:microsoft.com/office/officeart/2005/8/layout/orgChart1"/>
    <dgm:cxn modelId="{3C60984F-0398-4592-8AB2-176DADFD4757}" type="presParOf" srcId="{7F7A62FF-B038-4EF6-B7F8-34827FB316BB}" destId="{B96C5FA8-437F-466B-825C-D368EB12E445}" srcOrd="1" destOrd="0" presId="urn:microsoft.com/office/officeart/2005/8/layout/orgChart1"/>
    <dgm:cxn modelId="{1B09418B-E981-4119-8407-F3F032156282}" type="presParOf" srcId="{9914F198-D870-4655-95E3-305116823A34}" destId="{8BBBD7AA-D67E-4CF4-9983-7E61B0E15906}" srcOrd="1" destOrd="0" presId="urn:microsoft.com/office/officeart/2005/8/layout/orgChart1"/>
    <dgm:cxn modelId="{53CF95D4-9E5D-48C5-B071-35EBB20B4CEE}" type="presParOf" srcId="{9914F198-D870-4655-95E3-305116823A34}" destId="{BA71D5AB-4653-4EFD-8D97-41EEEB58751A}" srcOrd="2" destOrd="0" presId="urn:microsoft.com/office/officeart/2005/8/layout/orgChart1"/>
    <dgm:cxn modelId="{6B0A7DF3-4C02-4307-9C5F-9CA95A51EB64}" type="presParOf" srcId="{5398B07F-7EF1-4BC1-87FC-DB2510B99C51}" destId="{A541BF87-53C2-4464-99F4-64B0CE86EBFA}" srcOrd="4" destOrd="0" presId="urn:microsoft.com/office/officeart/2005/8/layout/orgChart1"/>
    <dgm:cxn modelId="{E0C9D1F4-3A8B-4E91-B844-1BFC8B3C40F9}" type="presParOf" srcId="{5398B07F-7EF1-4BC1-87FC-DB2510B99C51}" destId="{4B99703F-0A5A-4D20-8D28-616EF1721E4D}" srcOrd="5" destOrd="0" presId="urn:microsoft.com/office/officeart/2005/8/layout/orgChart1"/>
    <dgm:cxn modelId="{75FF3C10-4759-46F1-8BE4-D3A101A7E06F}" type="presParOf" srcId="{4B99703F-0A5A-4D20-8D28-616EF1721E4D}" destId="{2B779C0F-8B3A-4BE9-BD9D-E548643FC722}" srcOrd="0" destOrd="0" presId="urn:microsoft.com/office/officeart/2005/8/layout/orgChart1"/>
    <dgm:cxn modelId="{76FBC401-6027-4B70-B4B3-EF1F9C0DC1FC}" type="presParOf" srcId="{2B779C0F-8B3A-4BE9-BD9D-E548643FC722}" destId="{5A41B3F4-8950-484D-B34E-6BEE66F605E5}" srcOrd="0" destOrd="0" presId="urn:microsoft.com/office/officeart/2005/8/layout/orgChart1"/>
    <dgm:cxn modelId="{FCBF1B5D-9B29-468F-9076-47A1B28C226C}" type="presParOf" srcId="{2B779C0F-8B3A-4BE9-BD9D-E548643FC722}" destId="{F348AD94-288E-4E0A-9EED-5441B7DC7A8F}" srcOrd="1" destOrd="0" presId="urn:microsoft.com/office/officeart/2005/8/layout/orgChart1"/>
    <dgm:cxn modelId="{3057A553-BC6C-4597-952D-CFF973948B36}" type="presParOf" srcId="{4B99703F-0A5A-4D20-8D28-616EF1721E4D}" destId="{D6B455EC-1255-4FC2-8591-B142D1E8B472}" srcOrd="1" destOrd="0" presId="urn:microsoft.com/office/officeart/2005/8/layout/orgChart1"/>
    <dgm:cxn modelId="{BE87FE16-035B-4E47-AEC9-7CA09DFF930D}" type="presParOf" srcId="{4B99703F-0A5A-4D20-8D28-616EF1721E4D}" destId="{D8735E39-224E-43C2-8448-BE80B74EAA1E}" srcOrd="2" destOrd="0" presId="urn:microsoft.com/office/officeart/2005/8/layout/orgChart1"/>
    <dgm:cxn modelId="{747BAE7F-3479-47FB-B2CC-856A55B3CFFF}" type="presParOf" srcId="{5398B07F-7EF1-4BC1-87FC-DB2510B99C51}" destId="{AB1304F5-D015-4C5F-83C9-393603D2FEF1}" srcOrd="6" destOrd="0" presId="urn:microsoft.com/office/officeart/2005/8/layout/orgChart1"/>
    <dgm:cxn modelId="{CECD30AE-68FF-4730-8ECE-B9AA53E9FE62}" type="presParOf" srcId="{5398B07F-7EF1-4BC1-87FC-DB2510B99C51}" destId="{5ECD655E-2434-4158-A5B8-40E17FB609E3}" srcOrd="7" destOrd="0" presId="urn:microsoft.com/office/officeart/2005/8/layout/orgChart1"/>
    <dgm:cxn modelId="{6396A9D0-931F-4AB6-A9DF-FB6320CBCFF5}" type="presParOf" srcId="{5ECD655E-2434-4158-A5B8-40E17FB609E3}" destId="{AABA9800-E337-40C0-9837-B10C1B1334E5}" srcOrd="0" destOrd="0" presId="urn:microsoft.com/office/officeart/2005/8/layout/orgChart1"/>
    <dgm:cxn modelId="{065CF84C-0A68-4D22-AEA7-4EE553655FFA}" type="presParOf" srcId="{AABA9800-E337-40C0-9837-B10C1B1334E5}" destId="{D64E160E-D703-4C2D-8681-34DBACD3342E}" srcOrd="0" destOrd="0" presId="urn:microsoft.com/office/officeart/2005/8/layout/orgChart1"/>
    <dgm:cxn modelId="{1E53201D-91FF-4C62-83C9-4A72416B8C0B}" type="presParOf" srcId="{AABA9800-E337-40C0-9837-B10C1B1334E5}" destId="{2CA06B14-B82A-4E00-8C38-9E31EF3E3744}" srcOrd="1" destOrd="0" presId="urn:microsoft.com/office/officeart/2005/8/layout/orgChart1"/>
    <dgm:cxn modelId="{18668DF1-D1E3-4E5D-B2C2-E5E60A9ADDA4}" type="presParOf" srcId="{5ECD655E-2434-4158-A5B8-40E17FB609E3}" destId="{FE52C5FF-0FAD-4FAD-A71B-00F27B7100B7}" srcOrd="1" destOrd="0" presId="urn:microsoft.com/office/officeart/2005/8/layout/orgChart1"/>
    <dgm:cxn modelId="{0E7B40D5-66D0-4485-A99E-533410A82A2A}" type="presParOf" srcId="{5ECD655E-2434-4158-A5B8-40E17FB609E3}" destId="{ED433B4C-1879-4CC2-A1E6-5026AFC5CD06}" srcOrd="2" destOrd="0" presId="urn:microsoft.com/office/officeart/2005/8/layout/orgChart1"/>
    <dgm:cxn modelId="{D2F771ED-E78D-4DC6-9EAB-F94586C73141}"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4400" b="1" dirty="0" smtClean="0"/>
            <a:t>Directions for Taking </a:t>
          </a:r>
        </a:p>
        <a:p>
          <a:r>
            <a:rPr lang="en-US" sz="4400" b="1" dirty="0" smtClean="0"/>
            <a:t>Up the Acute Cases (99-102)</a:t>
          </a:r>
          <a:endParaRPr lang="en-US" sz="44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4000" b="1" dirty="0" smtClean="0"/>
            <a:t>Individual</a:t>
          </a:r>
        </a:p>
        <a:p>
          <a:r>
            <a:rPr lang="en-US" sz="4000" b="1" dirty="0" smtClean="0"/>
            <a:t>(99)</a:t>
          </a:r>
          <a:endParaRPr lang="en-US" sz="40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custT="1"/>
      <dgm:spPr/>
      <dgm:t>
        <a:bodyPr/>
        <a:lstStyle/>
        <a:p>
          <a:r>
            <a:rPr lang="en-US" sz="4000" b="1" dirty="0" smtClean="0"/>
            <a:t>Sporadic </a:t>
          </a:r>
        </a:p>
        <a:p>
          <a:r>
            <a:rPr lang="en-US" sz="4000" b="1" dirty="0" smtClean="0"/>
            <a:t>And</a:t>
          </a:r>
        </a:p>
        <a:p>
          <a:r>
            <a:rPr lang="en-US" sz="4000" b="1" dirty="0" smtClean="0"/>
            <a:t>Epidemic</a:t>
          </a:r>
        </a:p>
        <a:p>
          <a:r>
            <a:rPr lang="en-US" sz="4000" b="1" dirty="0" smtClean="0"/>
            <a:t>(99-102)</a:t>
          </a:r>
          <a:endParaRPr lang="en-US" sz="4000"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274280" custScaleY="119244"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2"/>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2" custScaleX="130096"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2"/>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2"/>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2" custScaleX="134240"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2"/>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7FAC6ABC-FF6F-4D81-B5A9-74DAAF54FBB3}" type="pres">
      <dgm:prSet presAssocID="{176C785F-632F-447B-B925-065C2D280AF6}" presName="hierChild3" presStyleCnt="0"/>
      <dgm:spPr/>
    </dgm:pt>
  </dgm:ptLst>
  <dgm:cxnLst>
    <dgm:cxn modelId="{663DC619-8116-442A-942B-4A77152715E3}" type="presOf" srcId="{176C785F-632F-447B-B925-065C2D280AF6}" destId="{E230F398-0633-437D-B1E9-171D7473D41F}" srcOrd="1" destOrd="0" presId="urn:microsoft.com/office/officeart/2005/8/layout/orgChart1"/>
    <dgm:cxn modelId="{8205E547-CEF3-4ACA-B60E-CB892BDF2956}" type="presOf" srcId="{5F225A26-4242-40C4-BA61-F5DEE4C873DB}" destId="{73F61000-4835-4909-909A-D049212FCF08}" srcOrd="0" destOrd="0" presId="urn:microsoft.com/office/officeart/2005/8/layout/orgChart1"/>
    <dgm:cxn modelId="{FC01E82B-FF3D-4FE0-982F-94501BD32164}" type="presOf" srcId="{F6FAD5B1-F41D-4340-B208-4C9BB32A2DEE}" destId="{ED653666-312B-459F-AD0F-D3179E70CC93}" srcOrd="0" destOrd="0" presId="urn:microsoft.com/office/officeart/2005/8/layout/orgChart1"/>
    <dgm:cxn modelId="{7216BA60-A194-4F38-915B-35A3E1B852A0}" type="presOf" srcId="{2A1ED20A-4A36-441F-916C-AA3D49D283C2}" destId="{B2A110DB-7C26-414A-B0AE-27D852F0B007}" srcOrd="0"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4E571963-BD17-4F32-8D1C-741D528B9FEE}" type="presOf" srcId="{EB27C882-A74A-41BD-8C13-1B97824C3ED2}" destId="{910F78A4-3769-4577-B80F-98176D876F79}" srcOrd="0" destOrd="0" presId="urn:microsoft.com/office/officeart/2005/8/layout/orgChart1"/>
    <dgm:cxn modelId="{0ED18585-1C79-4E19-BCB0-E369823E774B}" type="presOf" srcId="{EB27C882-A74A-41BD-8C13-1B97824C3ED2}" destId="{B96C5FA8-437F-466B-825C-D368EB12E445}" srcOrd="1" destOrd="0" presId="urn:microsoft.com/office/officeart/2005/8/layout/orgChart1"/>
    <dgm:cxn modelId="{51B393D8-B564-4162-83DF-2E483574882F}" type="presOf" srcId="{A8F59BC9-3E2A-4CF8-901B-56BE9E4867A6}" destId="{892034D9-F7C1-4E32-AE2F-696BE5760727}" srcOrd="0"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3DF2F27E-D783-4751-9725-E86B33694D59}" type="presOf" srcId="{A8F59BC9-3E2A-4CF8-901B-56BE9E4867A6}" destId="{7FB4A1A8-B72E-4527-9DDE-D5732F420214}" srcOrd="1" destOrd="0" presId="urn:microsoft.com/office/officeart/2005/8/layout/orgChart1"/>
    <dgm:cxn modelId="{BDD9AF00-8147-4783-A09F-AAECA9E83017}" srcId="{F6FAD5B1-F41D-4340-B208-4C9BB32A2DEE}" destId="{176C785F-632F-447B-B925-065C2D280AF6}" srcOrd="0" destOrd="0" parTransId="{50CC824C-F002-4986-94FC-74CDF4C3ACFE}" sibTransId="{A11983E3-F47C-4E86-9074-9D6CCDC51060}"/>
    <dgm:cxn modelId="{F27F7211-BA56-4898-A2F1-F859BAB3B5AF}" type="presOf" srcId="{176C785F-632F-447B-B925-065C2D280AF6}" destId="{C81C61CF-06D3-48DB-9739-5E98066BAABB}" srcOrd="0" destOrd="0" presId="urn:microsoft.com/office/officeart/2005/8/layout/orgChart1"/>
    <dgm:cxn modelId="{4A4BAB3D-2655-4EDA-8B4C-058281DF592A}" type="presParOf" srcId="{ED653666-312B-459F-AD0F-D3179E70CC93}" destId="{8220EEFF-AC18-47B2-AE49-3A2F0CD274D8}" srcOrd="0" destOrd="0" presId="urn:microsoft.com/office/officeart/2005/8/layout/orgChart1"/>
    <dgm:cxn modelId="{F67CB157-F77D-4035-AD47-060A9EC2AB95}" type="presParOf" srcId="{8220EEFF-AC18-47B2-AE49-3A2F0CD274D8}" destId="{1E4DA6B2-5441-4A23-A986-8468B4614BF8}" srcOrd="0" destOrd="0" presId="urn:microsoft.com/office/officeart/2005/8/layout/orgChart1"/>
    <dgm:cxn modelId="{65930FAF-2B99-4139-9DB2-3978D3383D40}" type="presParOf" srcId="{1E4DA6B2-5441-4A23-A986-8468B4614BF8}" destId="{C81C61CF-06D3-48DB-9739-5E98066BAABB}" srcOrd="0" destOrd="0" presId="urn:microsoft.com/office/officeart/2005/8/layout/orgChart1"/>
    <dgm:cxn modelId="{91FBD88E-5B9B-4043-B122-D1A1637B7F72}" type="presParOf" srcId="{1E4DA6B2-5441-4A23-A986-8468B4614BF8}" destId="{E230F398-0633-437D-B1E9-171D7473D41F}" srcOrd="1" destOrd="0" presId="urn:microsoft.com/office/officeart/2005/8/layout/orgChart1"/>
    <dgm:cxn modelId="{AE2C7B93-FF78-43AD-9AF7-039CD048382A}" type="presParOf" srcId="{8220EEFF-AC18-47B2-AE49-3A2F0CD274D8}" destId="{5398B07F-7EF1-4BC1-87FC-DB2510B99C51}" srcOrd="1" destOrd="0" presId="urn:microsoft.com/office/officeart/2005/8/layout/orgChart1"/>
    <dgm:cxn modelId="{10BBA4C0-59D0-468D-9759-7D5F5265E792}" type="presParOf" srcId="{5398B07F-7EF1-4BC1-87FC-DB2510B99C51}" destId="{73F61000-4835-4909-909A-D049212FCF08}" srcOrd="0" destOrd="0" presId="urn:microsoft.com/office/officeart/2005/8/layout/orgChart1"/>
    <dgm:cxn modelId="{075B9B31-E71E-4E66-B6C8-0C1E98226900}" type="presParOf" srcId="{5398B07F-7EF1-4BC1-87FC-DB2510B99C51}" destId="{81DF7158-7854-4085-B2CF-17C3FF5AA23F}" srcOrd="1" destOrd="0" presId="urn:microsoft.com/office/officeart/2005/8/layout/orgChart1"/>
    <dgm:cxn modelId="{38E3C55A-D236-4AA6-BE5B-1F498FE4E7FB}" type="presParOf" srcId="{81DF7158-7854-4085-B2CF-17C3FF5AA23F}" destId="{147DE06B-0AF3-41B0-AB32-37C9BA144C2C}" srcOrd="0" destOrd="0" presId="urn:microsoft.com/office/officeart/2005/8/layout/orgChart1"/>
    <dgm:cxn modelId="{397E8CEA-0EB2-4A31-A81C-9DC1FA8B3722}" type="presParOf" srcId="{147DE06B-0AF3-41B0-AB32-37C9BA144C2C}" destId="{892034D9-F7C1-4E32-AE2F-696BE5760727}" srcOrd="0" destOrd="0" presId="urn:microsoft.com/office/officeart/2005/8/layout/orgChart1"/>
    <dgm:cxn modelId="{A1FC128C-366E-41A1-9C0F-D0BB144E4A56}" type="presParOf" srcId="{147DE06B-0AF3-41B0-AB32-37C9BA144C2C}" destId="{7FB4A1A8-B72E-4527-9DDE-D5732F420214}" srcOrd="1" destOrd="0" presId="urn:microsoft.com/office/officeart/2005/8/layout/orgChart1"/>
    <dgm:cxn modelId="{1EB8436E-3D67-4FE8-926F-C2DEF606EF89}" type="presParOf" srcId="{81DF7158-7854-4085-B2CF-17C3FF5AA23F}" destId="{694548D6-403A-49BA-A7BC-4ABB61CE28E9}" srcOrd="1" destOrd="0" presId="urn:microsoft.com/office/officeart/2005/8/layout/orgChart1"/>
    <dgm:cxn modelId="{1783991F-A5DE-48D3-8E24-52723AA6AB5E}" type="presParOf" srcId="{81DF7158-7854-4085-B2CF-17C3FF5AA23F}" destId="{9CBA71BC-4A4E-4EB9-AD93-D1F67202FFCA}" srcOrd="2" destOrd="0" presId="urn:microsoft.com/office/officeart/2005/8/layout/orgChart1"/>
    <dgm:cxn modelId="{FD89166B-0485-4E13-929E-7D10CC01DC89}" type="presParOf" srcId="{5398B07F-7EF1-4BC1-87FC-DB2510B99C51}" destId="{B2A110DB-7C26-414A-B0AE-27D852F0B007}" srcOrd="2" destOrd="0" presId="urn:microsoft.com/office/officeart/2005/8/layout/orgChart1"/>
    <dgm:cxn modelId="{B1C2BCD0-069C-4A4E-81E3-D92EDA1905E0}" type="presParOf" srcId="{5398B07F-7EF1-4BC1-87FC-DB2510B99C51}" destId="{9914F198-D870-4655-95E3-305116823A34}" srcOrd="3" destOrd="0" presId="urn:microsoft.com/office/officeart/2005/8/layout/orgChart1"/>
    <dgm:cxn modelId="{DE8520C0-80EB-4646-BCDC-3F73035717B8}" type="presParOf" srcId="{9914F198-D870-4655-95E3-305116823A34}" destId="{7F7A62FF-B038-4EF6-B7F8-34827FB316BB}" srcOrd="0" destOrd="0" presId="urn:microsoft.com/office/officeart/2005/8/layout/orgChart1"/>
    <dgm:cxn modelId="{C675514A-FBCC-4418-9343-5F61E66C4F4F}" type="presParOf" srcId="{7F7A62FF-B038-4EF6-B7F8-34827FB316BB}" destId="{910F78A4-3769-4577-B80F-98176D876F79}" srcOrd="0" destOrd="0" presId="urn:microsoft.com/office/officeart/2005/8/layout/orgChart1"/>
    <dgm:cxn modelId="{1DB97F0F-8407-4561-9BD9-59C010672742}" type="presParOf" srcId="{7F7A62FF-B038-4EF6-B7F8-34827FB316BB}" destId="{B96C5FA8-437F-466B-825C-D368EB12E445}" srcOrd="1" destOrd="0" presId="urn:microsoft.com/office/officeart/2005/8/layout/orgChart1"/>
    <dgm:cxn modelId="{FE695C0E-A503-4988-850F-DB281D88E2D4}" type="presParOf" srcId="{9914F198-D870-4655-95E3-305116823A34}" destId="{8BBBD7AA-D67E-4CF4-9983-7E61B0E15906}" srcOrd="1" destOrd="0" presId="urn:microsoft.com/office/officeart/2005/8/layout/orgChart1"/>
    <dgm:cxn modelId="{9C1F9761-B85B-467B-892C-95DD53CDC58C}" type="presParOf" srcId="{9914F198-D870-4655-95E3-305116823A34}" destId="{BA71D5AB-4653-4EFD-8D97-41EEEB58751A}" srcOrd="2" destOrd="0" presId="urn:microsoft.com/office/officeart/2005/8/layout/orgChart1"/>
    <dgm:cxn modelId="{8EA22B4E-438B-4BAF-844A-5F7FEA2EE07C}"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4400" b="1" dirty="0" smtClean="0"/>
            <a:t>Sporadic and</a:t>
          </a:r>
        </a:p>
        <a:p>
          <a:r>
            <a:rPr lang="en-US" sz="4400" b="1" dirty="0" smtClean="0"/>
            <a:t>Epidemic (100-102)</a:t>
          </a:r>
          <a:endParaRPr lang="en-US" sz="44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3200" b="1" dirty="0" smtClean="0"/>
            <a:t>Consideration as an unknown one</a:t>
          </a:r>
        </a:p>
        <a:p>
          <a:r>
            <a:rPr lang="en-US" sz="3200" b="1" dirty="0" smtClean="0"/>
            <a:t>(100)</a:t>
          </a:r>
          <a:endParaRPr lang="en-US" sz="32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custT="1"/>
      <dgm:spPr/>
      <dgm:t>
        <a:bodyPr/>
        <a:lstStyle/>
        <a:p>
          <a:r>
            <a:rPr lang="en-US" sz="3200" b="1" dirty="0" smtClean="0"/>
            <a:t>Characteristic portrait be obtained</a:t>
          </a:r>
        </a:p>
        <a:p>
          <a:r>
            <a:rPr lang="en-US" sz="3200" b="1" dirty="0" smtClean="0"/>
            <a:t>(101)</a:t>
          </a:r>
          <a:endParaRPr lang="en-US" sz="3200"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009728D2-C8AF-472C-A625-B5B651BB421A}">
      <dgm:prSet custT="1"/>
      <dgm:spPr/>
      <dgm:t>
        <a:bodyPr/>
        <a:lstStyle/>
        <a:p>
          <a:r>
            <a:rPr lang="en-US" sz="2400" b="1" dirty="0" smtClean="0"/>
            <a:t>Abstracts </a:t>
          </a:r>
        </a:p>
        <a:p>
          <a:r>
            <a:rPr lang="en-US" sz="2400" b="1" dirty="0" smtClean="0"/>
            <a:t>Ascertained from</a:t>
          </a:r>
        </a:p>
        <a:p>
          <a:r>
            <a:rPr lang="en-US" sz="2400" b="1" dirty="0" smtClean="0"/>
            <a:t>Several patients</a:t>
          </a:r>
        </a:p>
        <a:p>
          <a:r>
            <a:rPr lang="en-US" sz="2400" b="1" dirty="0" smtClean="0"/>
            <a:t>(102)</a:t>
          </a:r>
          <a:endParaRPr lang="en-US" sz="2400" b="1" dirty="0"/>
        </a:p>
      </dgm:t>
    </dgm:pt>
    <dgm:pt modelId="{E19A6C52-AE51-41C8-B51F-8489D8D47B07}" type="parTrans" cxnId="{7466AB3E-3CF6-4753-A42C-5E1DC07679D0}">
      <dgm:prSet/>
      <dgm:spPr/>
      <dgm:t>
        <a:bodyPr/>
        <a:lstStyle/>
        <a:p>
          <a:endParaRPr lang="en-IN"/>
        </a:p>
      </dgm:t>
    </dgm:pt>
    <dgm:pt modelId="{1FE4348F-2F79-434A-96B5-766160AB6D9D}" type="sibTrans" cxnId="{7466AB3E-3CF6-4753-A42C-5E1DC07679D0}">
      <dgm:prSet/>
      <dgm:spPr/>
      <dgm:t>
        <a:bodyPr/>
        <a:lstStyle/>
        <a:p>
          <a:endParaRPr lang="en-IN"/>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274280" custScaleY="151790"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3"/>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3" custScaleX="130096"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3"/>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3"/>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3" custScaleX="134240" custScaleY="248010" custLinFactNeighborX="50" custLinFactNeighborY="568">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3"/>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AD07E8E8-7F88-42E4-84B6-765EE42A06F1}" type="pres">
      <dgm:prSet presAssocID="{E19A6C52-AE51-41C8-B51F-8489D8D47B07}" presName="Name37" presStyleLbl="parChTrans1D2" presStyleIdx="2" presStyleCnt="3"/>
      <dgm:spPr/>
      <dgm:t>
        <a:bodyPr/>
        <a:lstStyle/>
        <a:p>
          <a:endParaRPr lang="en-US"/>
        </a:p>
      </dgm:t>
    </dgm:pt>
    <dgm:pt modelId="{38AA2477-EF09-482C-8918-BD46D0335853}" type="pres">
      <dgm:prSet presAssocID="{009728D2-C8AF-472C-A625-B5B651BB421A}" presName="hierRoot2" presStyleCnt="0">
        <dgm:presLayoutVars>
          <dgm:hierBranch val="init"/>
        </dgm:presLayoutVars>
      </dgm:prSet>
      <dgm:spPr/>
    </dgm:pt>
    <dgm:pt modelId="{34BE4C8F-2AE2-4061-A78C-22681C3A63CB}" type="pres">
      <dgm:prSet presAssocID="{009728D2-C8AF-472C-A625-B5B651BB421A}" presName="rootComposite" presStyleCnt="0"/>
      <dgm:spPr/>
    </dgm:pt>
    <dgm:pt modelId="{B4DF0E15-7C4D-4154-B22B-9711D66EEB68}" type="pres">
      <dgm:prSet presAssocID="{009728D2-C8AF-472C-A625-B5B651BB421A}" presName="rootText" presStyleLbl="node2" presStyleIdx="2" presStyleCnt="3" custScaleY="245307" custLinFactNeighborX="107" custLinFactNeighborY="7">
        <dgm:presLayoutVars>
          <dgm:chPref val="3"/>
        </dgm:presLayoutVars>
      </dgm:prSet>
      <dgm:spPr/>
      <dgm:t>
        <a:bodyPr/>
        <a:lstStyle/>
        <a:p>
          <a:endParaRPr lang="en-US"/>
        </a:p>
      </dgm:t>
    </dgm:pt>
    <dgm:pt modelId="{118AE6F5-7FBC-482D-AF5C-6BD1FA02E080}" type="pres">
      <dgm:prSet presAssocID="{009728D2-C8AF-472C-A625-B5B651BB421A}" presName="rootConnector" presStyleLbl="node2" presStyleIdx="2" presStyleCnt="3"/>
      <dgm:spPr/>
      <dgm:t>
        <a:bodyPr/>
        <a:lstStyle/>
        <a:p>
          <a:endParaRPr lang="en-US"/>
        </a:p>
      </dgm:t>
    </dgm:pt>
    <dgm:pt modelId="{29496F82-6CF2-4379-BDDC-842A560DEE0E}" type="pres">
      <dgm:prSet presAssocID="{009728D2-C8AF-472C-A625-B5B651BB421A}" presName="hierChild4" presStyleCnt="0"/>
      <dgm:spPr/>
    </dgm:pt>
    <dgm:pt modelId="{68DFBB92-D66B-4181-82E2-35BD80127332}" type="pres">
      <dgm:prSet presAssocID="{009728D2-C8AF-472C-A625-B5B651BB421A}" presName="hierChild5" presStyleCnt="0"/>
      <dgm:spPr/>
    </dgm:pt>
    <dgm:pt modelId="{7FAC6ABC-FF6F-4D81-B5A9-74DAAF54FBB3}" type="pres">
      <dgm:prSet presAssocID="{176C785F-632F-447B-B925-065C2D280AF6}" presName="hierChild3" presStyleCnt="0"/>
      <dgm:spPr/>
    </dgm:pt>
  </dgm:ptLst>
  <dgm:cxnLst>
    <dgm:cxn modelId="{21BDFE5A-D59B-4E7D-98E6-D69639346CF3}" type="presOf" srcId="{EB27C882-A74A-41BD-8C13-1B97824C3ED2}" destId="{910F78A4-3769-4577-B80F-98176D876F79}" srcOrd="0" destOrd="0" presId="urn:microsoft.com/office/officeart/2005/8/layout/orgChart1"/>
    <dgm:cxn modelId="{D6B1FD70-D2A3-4CFD-8674-D9DE83050C17}" type="presOf" srcId="{A8F59BC9-3E2A-4CF8-901B-56BE9E4867A6}" destId="{7FB4A1A8-B72E-4527-9DDE-D5732F420214}" srcOrd="1"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628F9A85-72D2-4375-AB26-A3026F12B03C}" type="presOf" srcId="{176C785F-632F-447B-B925-065C2D280AF6}" destId="{E230F398-0633-437D-B1E9-171D7473D41F}" srcOrd="1" destOrd="0" presId="urn:microsoft.com/office/officeart/2005/8/layout/orgChart1"/>
    <dgm:cxn modelId="{6C402DDD-F7CA-4A6E-8269-22F32BC74DB2}" type="presOf" srcId="{176C785F-632F-447B-B925-065C2D280AF6}" destId="{C81C61CF-06D3-48DB-9739-5E98066BAABB}" srcOrd="0" destOrd="0" presId="urn:microsoft.com/office/officeart/2005/8/layout/orgChart1"/>
    <dgm:cxn modelId="{3D67C91E-1F9D-46E4-B411-A842246F27E2}" type="presOf" srcId="{EB27C882-A74A-41BD-8C13-1B97824C3ED2}" destId="{B96C5FA8-437F-466B-825C-D368EB12E445}" srcOrd="1" destOrd="0" presId="urn:microsoft.com/office/officeart/2005/8/layout/orgChart1"/>
    <dgm:cxn modelId="{2C93AC91-AFF9-4C64-BB4E-A51CC5E29BD3}" type="presOf" srcId="{F6FAD5B1-F41D-4340-B208-4C9BB32A2DEE}" destId="{ED653666-312B-459F-AD0F-D3179E70CC93}" srcOrd="0"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D38223AC-450A-4AD3-9978-6494015940BC}" type="presOf" srcId="{A8F59BC9-3E2A-4CF8-901B-56BE9E4867A6}" destId="{892034D9-F7C1-4E32-AE2F-696BE5760727}" srcOrd="0" destOrd="0" presId="urn:microsoft.com/office/officeart/2005/8/layout/orgChart1"/>
    <dgm:cxn modelId="{88710C18-29F8-4A53-A92D-E66FB39327F3}" type="presOf" srcId="{2A1ED20A-4A36-441F-916C-AA3D49D283C2}" destId="{B2A110DB-7C26-414A-B0AE-27D852F0B007}" srcOrd="0" destOrd="0" presId="urn:microsoft.com/office/officeart/2005/8/layout/orgChart1"/>
    <dgm:cxn modelId="{DE35C149-E1DD-42B1-97BB-899178C4BB94}" type="presOf" srcId="{009728D2-C8AF-472C-A625-B5B651BB421A}" destId="{B4DF0E15-7C4D-4154-B22B-9711D66EEB68}" srcOrd="0" destOrd="0" presId="urn:microsoft.com/office/officeart/2005/8/layout/orgChart1"/>
    <dgm:cxn modelId="{7466AB3E-3CF6-4753-A42C-5E1DC07679D0}" srcId="{176C785F-632F-447B-B925-065C2D280AF6}" destId="{009728D2-C8AF-472C-A625-B5B651BB421A}" srcOrd="2" destOrd="0" parTransId="{E19A6C52-AE51-41C8-B51F-8489D8D47B07}" sibTransId="{1FE4348F-2F79-434A-96B5-766160AB6D9D}"/>
    <dgm:cxn modelId="{BDD9AF00-8147-4783-A09F-AAECA9E83017}" srcId="{F6FAD5B1-F41D-4340-B208-4C9BB32A2DEE}" destId="{176C785F-632F-447B-B925-065C2D280AF6}" srcOrd="0" destOrd="0" parTransId="{50CC824C-F002-4986-94FC-74CDF4C3ACFE}" sibTransId="{A11983E3-F47C-4E86-9074-9D6CCDC51060}"/>
    <dgm:cxn modelId="{AF4D7265-262C-4ECD-B172-DD6817E979AF}" type="presOf" srcId="{009728D2-C8AF-472C-A625-B5B651BB421A}" destId="{118AE6F5-7FBC-482D-AF5C-6BD1FA02E080}" srcOrd="1" destOrd="0" presId="urn:microsoft.com/office/officeart/2005/8/layout/orgChart1"/>
    <dgm:cxn modelId="{95B881E1-C74D-4BAD-9D0F-043BB3493F0F}" type="presOf" srcId="{E19A6C52-AE51-41C8-B51F-8489D8D47B07}" destId="{AD07E8E8-7F88-42E4-84B6-765EE42A06F1}" srcOrd="0" destOrd="0" presId="urn:microsoft.com/office/officeart/2005/8/layout/orgChart1"/>
    <dgm:cxn modelId="{903CF2DA-6D10-4BF8-AC48-C44D86AFBF89}" type="presOf" srcId="{5F225A26-4242-40C4-BA61-F5DEE4C873DB}" destId="{73F61000-4835-4909-909A-D049212FCF08}" srcOrd="0" destOrd="0" presId="urn:microsoft.com/office/officeart/2005/8/layout/orgChart1"/>
    <dgm:cxn modelId="{DAFB6DE7-7912-4006-B85C-991C44BE6441}" type="presParOf" srcId="{ED653666-312B-459F-AD0F-D3179E70CC93}" destId="{8220EEFF-AC18-47B2-AE49-3A2F0CD274D8}" srcOrd="0" destOrd="0" presId="urn:microsoft.com/office/officeart/2005/8/layout/orgChart1"/>
    <dgm:cxn modelId="{D849DF08-2048-44C8-9EF0-7DD3BEC8EF3D}" type="presParOf" srcId="{8220EEFF-AC18-47B2-AE49-3A2F0CD274D8}" destId="{1E4DA6B2-5441-4A23-A986-8468B4614BF8}" srcOrd="0" destOrd="0" presId="urn:microsoft.com/office/officeart/2005/8/layout/orgChart1"/>
    <dgm:cxn modelId="{A1472082-2301-482C-87C3-FE67B3E00DBC}" type="presParOf" srcId="{1E4DA6B2-5441-4A23-A986-8468B4614BF8}" destId="{C81C61CF-06D3-48DB-9739-5E98066BAABB}" srcOrd="0" destOrd="0" presId="urn:microsoft.com/office/officeart/2005/8/layout/orgChart1"/>
    <dgm:cxn modelId="{F01DB59C-0504-4326-A126-56A2E2FEBD6E}" type="presParOf" srcId="{1E4DA6B2-5441-4A23-A986-8468B4614BF8}" destId="{E230F398-0633-437D-B1E9-171D7473D41F}" srcOrd="1" destOrd="0" presId="urn:microsoft.com/office/officeart/2005/8/layout/orgChart1"/>
    <dgm:cxn modelId="{4135A3E8-0F5C-4694-A6A8-05E41F44EF42}" type="presParOf" srcId="{8220EEFF-AC18-47B2-AE49-3A2F0CD274D8}" destId="{5398B07F-7EF1-4BC1-87FC-DB2510B99C51}" srcOrd="1" destOrd="0" presId="urn:microsoft.com/office/officeart/2005/8/layout/orgChart1"/>
    <dgm:cxn modelId="{1CF4EE7B-A48D-40E9-90FB-F290F27F618D}" type="presParOf" srcId="{5398B07F-7EF1-4BC1-87FC-DB2510B99C51}" destId="{73F61000-4835-4909-909A-D049212FCF08}" srcOrd="0" destOrd="0" presId="urn:microsoft.com/office/officeart/2005/8/layout/orgChart1"/>
    <dgm:cxn modelId="{B46D66B6-9950-4B94-BC71-77BF6DC924F4}" type="presParOf" srcId="{5398B07F-7EF1-4BC1-87FC-DB2510B99C51}" destId="{81DF7158-7854-4085-B2CF-17C3FF5AA23F}" srcOrd="1" destOrd="0" presId="urn:microsoft.com/office/officeart/2005/8/layout/orgChart1"/>
    <dgm:cxn modelId="{E00DEA84-A415-4A05-AB4C-6B02A6147576}" type="presParOf" srcId="{81DF7158-7854-4085-B2CF-17C3FF5AA23F}" destId="{147DE06B-0AF3-41B0-AB32-37C9BA144C2C}" srcOrd="0" destOrd="0" presId="urn:microsoft.com/office/officeart/2005/8/layout/orgChart1"/>
    <dgm:cxn modelId="{C85380B3-1349-4C17-8E6D-EF67303E6013}" type="presParOf" srcId="{147DE06B-0AF3-41B0-AB32-37C9BA144C2C}" destId="{892034D9-F7C1-4E32-AE2F-696BE5760727}" srcOrd="0" destOrd="0" presId="urn:microsoft.com/office/officeart/2005/8/layout/orgChart1"/>
    <dgm:cxn modelId="{5D2E93AF-89A4-4AE1-9F3C-40D041B05B85}" type="presParOf" srcId="{147DE06B-0AF3-41B0-AB32-37C9BA144C2C}" destId="{7FB4A1A8-B72E-4527-9DDE-D5732F420214}" srcOrd="1" destOrd="0" presId="urn:microsoft.com/office/officeart/2005/8/layout/orgChart1"/>
    <dgm:cxn modelId="{BCD2618A-FD17-4151-8E2F-1D50D3D3C569}" type="presParOf" srcId="{81DF7158-7854-4085-B2CF-17C3FF5AA23F}" destId="{694548D6-403A-49BA-A7BC-4ABB61CE28E9}" srcOrd="1" destOrd="0" presId="urn:microsoft.com/office/officeart/2005/8/layout/orgChart1"/>
    <dgm:cxn modelId="{E8D0DC3A-71B0-4660-8A41-1EE8D0BEF59A}" type="presParOf" srcId="{81DF7158-7854-4085-B2CF-17C3FF5AA23F}" destId="{9CBA71BC-4A4E-4EB9-AD93-D1F67202FFCA}" srcOrd="2" destOrd="0" presId="urn:microsoft.com/office/officeart/2005/8/layout/orgChart1"/>
    <dgm:cxn modelId="{24266528-6321-4084-8DD8-ECD18DAD4310}" type="presParOf" srcId="{5398B07F-7EF1-4BC1-87FC-DB2510B99C51}" destId="{B2A110DB-7C26-414A-B0AE-27D852F0B007}" srcOrd="2" destOrd="0" presId="urn:microsoft.com/office/officeart/2005/8/layout/orgChart1"/>
    <dgm:cxn modelId="{1FEDAF98-8612-46CD-89A1-733BB56F5A13}" type="presParOf" srcId="{5398B07F-7EF1-4BC1-87FC-DB2510B99C51}" destId="{9914F198-D870-4655-95E3-305116823A34}" srcOrd="3" destOrd="0" presId="urn:microsoft.com/office/officeart/2005/8/layout/orgChart1"/>
    <dgm:cxn modelId="{9F177B6A-61C9-4506-8143-41F89DC91F6A}" type="presParOf" srcId="{9914F198-D870-4655-95E3-305116823A34}" destId="{7F7A62FF-B038-4EF6-B7F8-34827FB316BB}" srcOrd="0" destOrd="0" presId="urn:microsoft.com/office/officeart/2005/8/layout/orgChart1"/>
    <dgm:cxn modelId="{5B477DA1-C7A2-4BE8-A433-7E33CA5FFB3E}" type="presParOf" srcId="{7F7A62FF-B038-4EF6-B7F8-34827FB316BB}" destId="{910F78A4-3769-4577-B80F-98176D876F79}" srcOrd="0" destOrd="0" presId="urn:microsoft.com/office/officeart/2005/8/layout/orgChart1"/>
    <dgm:cxn modelId="{CCE07E3F-C0FD-4164-9F4E-0BA818FB5C1C}" type="presParOf" srcId="{7F7A62FF-B038-4EF6-B7F8-34827FB316BB}" destId="{B96C5FA8-437F-466B-825C-D368EB12E445}" srcOrd="1" destOrd="0" presId="urn:microsoft.com/office/officeart/2005/8/layout/orgChart1"/>
    <dgm:cxn modelId="{EBAA7E06-76B3-47C6-A271-AE8F1CEE4AD3}" type="presParOf" srcId="{9914F198-D870-4655-95E3-305116823A34}" destId="{8BBBD7AA-D67E-4CF4-9983-7E61B0E15906}" srcOrd="1" destOrd="0" presId="urn:microsoft.com/office/officeart/2005/8/layout/orgChart1"/>
    <dgm:cxn modelId="{708FFEC7-AFA2-4493-A66D-35B0647CEBED}" type="presParOf" srcId="{9914F198-D870-4655-95E3-305116823A34}" destId="{BA71D5AB-4653-4EFD-8D97-41EEEB58751A}" srcOrd="2" destOrd="0" presId="urn:microsoft.com/office/officeart/2005/8/layout/orgChart1"/>
    <dgm:cxn modelId="{504F923F-1E67-45FD-95DB-45A95879A000}" type="presParOf" srcId="{5398B07F-7EF1-4BC1-87FC-DB2510B99C51}" destId="{AD07E8E8-7F88-42E4-84B6-765EE42A06F1}" srcOrd="4" destOrd="0" presId="urn:microsoft.com/office/officeart/2005/8/layout/orgChart1"/>
    <dgm:cxn modelId="{027E5D67-5CA7-4BC8-8C5C-9C9C390A6539}" type="presParOf" srcId="{5398B07F-7EF1-4BC1-87FC-DB2510B99C51}" destId="{38AA2477-EF09-482C-8918-BD46D0335853}" srcOrd="5" destOrd="0" presId="urn:microsoft.com/office/officeart/2005/8/layout/orgChart1"/>
    <dgm:cxn modelId="{50800AEA-565F-42D1-81B9-73AA23649996}" type="presParOf" srcId="{38AA2477-EF09-482C-8918-BD46D0335853}" destId="{34BE4C8F-2AE2-4061-A78C-22681C3A63CB}" srcOrd="0" destOrd="0" presId="urn:microsoft.com/office/officeart/2005/8/layout/orgChart1"/>
    <dgm:cxn modelId="{E0CF71E3-C4F8-43EB-BAAA-3B27EA1ACB35}" type="presParOf" srcId="{34BE4C8F-2AE2-4061-A78C-22681C3A63CB}" destId="{B4DF0E15-7C4D-4154-B22B-9711D66EEB68}" srcOrd="0" destOrd="0" presId="urn:microsoft.com/office/officeart/2005/8/layout/orgChart1"/>
    <dgm:cxn modelId="{584AC806-A630-4564-BDB4-3DFA57ACEB3E}" type="presParOf" srcId="{34BE4C8F-2AE2-4061-A78C-22681C3A63CB}" destId="{118AE6F5-7FBC-482D-AF5C-6BD1FA02E080}" srcOrd="1" destOrd="0" presId="urn:microsoft.com/office/officeart/2005/8/layout/orgChart1"/>
    <dgm:cxn modelId="{0FB32B37-4015-4939-ADD8-19DC7BC748CC}" type="presParOf" srcId="{38AA2477-EF09-482C-8918-BD46D0335853}" destId="{29496F82-6CF2-4379-BDDC-842A560DEE0E}" srcOrd="1" destOrd="0" presId="urn:microsoft.com/office/officeart/2005/8/layout/orgChart1"/>
    <dgm:cxn modelId="{07F46D11-250C-4F87-9AE8-FEF73F783D56}" type="presParOf" srcId="{38AA2477-EF09-482C-8918-BD46D0335853}" destId="{68DFBB92-D66B-4181-82E2-35BD80127332}" srcOrd="2" destOrd="0" presId="urn:microsoft.com/office/officeart/2005/8/layout/orgChart1"/>
    <dgm:cxn modelId="{B2EE88F3-E1A4-4B95-B632-BD10E62535AD}"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4400" b="1" dirty="0" smtClean="0"/>
            <a:t>Next duty of</a:t>
          </a:r>
        </a:p>
        <a:p>
          <a:r>
            <a:rPr lang="en-US" sz="4400" b="1" dirty="0" smtClean="0"/>
            <a:t>The Physician (103-104)</a:t>
          </a:r>
          <a:endParaRPr lang="en-US" sz="44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4000" b="1" dirty="0" smtClean="0"/>
            <a:t>Psora must be</a:t>
          </a:r>
        </a:p>
        <a:p>
          <a:r>
            <a:rPr lang="en-US" sz="4000" b="1" dirty="0" smtClean="0"/>
            <a:t>investigated</a:t>
          </a:r>
        </a:p>
        <a:p>
          <a:r>
            <a:rPr lang="en-US" sz="4000" b="1" dirty="0" smtClean="0"/>
            <a:t>(103)</a:t>
          </a:r>
          <a:endParaRPr lang="en-US" sz="40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custT="1"/>
      <dgm:spPr/>
      <dgm:t>
        <a:bodyPr/>
        <a:lstStyle/>
        <a:p>
          <a:r>
            <a:rPr lang="en-US" sz="4000" b="1" dirty="0" smtClean="0"/>
            <a:t>Picture of the disease</a:t>
          </a:r>
        </a:p>
        <a:p>
          <a:r>
            <a:rPr lang="en-US" sz="4000" b="1" dirty="0" smtClean="0"/>
            <a:t>Recording</a:t>
          </a:r>
        </a:p>
        <a:p>
          <a:r>
            <a:rPr lang="en-US" sz="4000" b="1" dirty="0" smtClean="0"/>
            <a:t>(104)</a:t>
          </a:r>
          <a:endParaRPr lang="en-US" sz="4000"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274280" custScaleY="119244"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2"/>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2" custScaleX="130096"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2"/>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2"/>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2" custScaleX="134240"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2"/>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7FAC6ABC-FF6F-4D81-B5A9-74DAAF54FBB3}" type="pres">
      <dgm:prSet presAssocID="{176C785F-632F-447B-B925-065C2D280AF6}" presName="hierChild3" presStyleCnt="0"/>
      <dgm:spPr/>
    </dgm:pt>
  </dgm:ptLst>
  <dgm:cxnLst>
    <dgm:cxn modelId="{D038F758-FE1C-48A5-81DF-2FBAF441957A}" type="presOf" srcId="{EB27C882-A74A-41BD-8C13-1B97824C3ED2}" destId="{B96C5FA8-437F-466B-825C-D368EB12E445}" srcOrd="1" destOrd="0" presId="urn:microsoft.com/office/officeart/2005/8/layout/orgChart1"/>
    <dgm:cxn modelId="{46B246A5-6D38-4B3E-8217-161B5DFB1D94}" type="presOf" srcId="{2A1ED20A-4A36-441F-916C-AA3D49D283C2}" destId="{B2A110DB-7C26-414A-B0AE-27D852F0B007}" srcOrd="0" destOrd="0" presId="urn:microsoft.com/office/officeart/2005/8/layout/orgChart1"/>
    <dgm:cxn modelId="{FAC18B39-E2B3-4C7A-9AFA-801D87DE767D}" type="presOf" srcId="{176C785F-632F-447B-B925-065C2D280AF6}" destId="{E230F398-0633-437D-B1E9-171D7473D41F}" srcOrd="1" destOrd="0" presId="urn:microsoft.com/office/officeart/2005/8/layout/orgChart1"/>
    <dgm:cxn modelId="{57162EC5-3E65-4823-B930-CB599B09F5D8}" type="presOf" srcId="{176C785F-632F-447B-B925-065C2D280AF6}" destId="{C81C61CF-06D3-48DB-9739-5E98066BAABB}" srcOrd="0" destOrd="0" presId="urn:microsoft.com/office/officeart/2005/8/layout/orgChart1"/>
    <dgm:cxn modelId="{C8648441-D4DF-4588-9159-5B7805E4972B}" type="presOf" srcId="{EB27C882-A74A-41BD-8C13-1B97824C3ED2}" destId="{910F78A4-3769-4577-B80F-98176D876F79}" srcOrd="0" destOrd="0" presId="urn:microsoft.com/office/officeart/2005/8/layout/orgChart1"/>
    <dgm:cxn modelId="{EDBDA5A1-B10F-4944-AA38-532CC7B5400A}" type="presOf" srcId="{F6FAD5B1-F41D-4340-B208-4C9BB32A2DEE}" destId="{ED653666-312B-459F-AD0F-D3179E70CC93}" srcOrd="0"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35A8BE79-CF78-45C9-B0DA-A85073EDFDF4}" type="presOf" srcId="{A8F59BC9-3E2A-4CF8-901B-56BE9E4867A6}" destId="{892034D9-F7C1-4E32-AE2F-696BE5760727}" srcOrd="0" destOrd="0" presId="urn:microsoft.com/office/officeart/2005/8/layout/orgChart1"/>
    <dgm:cxn modelId="{13032D2F-236B-4511-9B27-63ED7AAAF7A2}" type="presOf" srcId="{A8F59BC9-3E2A-4CF8-901B-56BE9E4867A6}" destId="{7FB4A1A8-B72E-4527-9DDE-D5732F420214}" srcOrd="1" destOrd="0" presId="urn:microsoft.com/office/officeart/2005/8/layout/orgChart1"/>
    <dgm:cxn modelId="{94B42FCD-D5F9-400D-9C28-8C698B5564FD}" type="presOf" srcId="{5F225A26-4242-40C4-BA61-F5DEE4C873DB}" destId="{73F61000-4835-4909-909A-D049212FCF08}" srcOrd="0"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BDD9AF00-8147-4783-A09F-AAECA9E83017}" srcId="{F6FAD5B1-F41D-4340-B208-4C9BB32A2DEE}" destId="{176C785F-632F-447B-B925-065C2D280AF6}" srcOrd="0" destOrd="0" parTransId="{50CC824C-F002-4986-94FC-74CDF4C3ACFE}" sibTransId="{A11983E3-F47C-4E86-9074-9D6CCDC51060}"/>
    <dgm:cxn modelId="{C956C92C-65EC-4A6C-831E-FAAE26F93FA3}" type="presParOf" srcId="{ED653666-312B-459F-AD0F-D3179E70CC93}" destId="{8220EEFF-AC18-47B2-AE49-3A2F0CD274D8}" srcOrd="0" destOrd="0" presId="urn:microsoft.com/office/officeart/2005/8/layout/orgChart1"/>
    <dgm:cxn modelId="{BB01D59D-E30D-4DA9-8071-326DAA4FF500}" type="presParOf" srcId="{8220EEFF-AC18-47B2-AE49-3A2F0CD274D8}" destId="{1E4DA6B2-5441-4A23-A986-8468B4614BF8}" srcOrd="0" destOrd="0" presId="urn:microsoft.com/office/officeart/2005/8/layout/orgChart1"/>
    <dgm:cxn modelId="{88BFCD75-6A6F-4C91-80CD-44FF46785D1D}" type="presParOf" srcId="{1E4DA6B2-5441-4A23-A986-8468B4614BF8}" destId="{C81C61CF-06D3-48DB-9739-5E98066BAABB}" srcOrd="0" destOrd="0" presId="urn:microsoft.com/office/officeart/2005/8/layout/orgChart1"/>
    <dgm:cxn modelId="{CA3F9715-51EC-4B9D-B410-7B392890C12D}" type="presParOf" srcId="{1E4DA6B2-5441-4A23-A986-8468B4614BF8}" destId="{E230F398-0633-437D-B1E9-171D7473D41F}" srcOrd="1" destOrd="0" presId="urn:microsoft.com/office/officeart/2005/8/layout/orgChart1"/>
    <dgm:cxn modelId="{E354C7DE-B794-41CD-8315-5E659E096EDB}" type="presParOf" srcId="{8220EEFF-AC18-47B2-AE49-3A2F0CD274D8}" destId="{5398B07F-7EF1-4BC1-87FC-DB2510B99C51}" srcOrd="1" destOrd="0" presId="urn:microsoft.com/office/officeart/2005/8/layout/orgChart1"/>
    <dgm:cxn modelId="{570A73E5-4977-40AC-8900-23A0BABAE5AB}" type="presParOf" srcId="{5398B07F-7EF1-4BC1-87FC-DB2510B99C51}" destId="{73F61000-4835-4909-909A-D049212FCF08}" srcOrd="0" destOrd="0" presId="urn:microsoft.com/office/officeart/2005/8/layout/orgChart1"/>
    <dgm:cxn modelId="{7D2AA242-C648-495C-842F-4F8DF6D9A963}" type="presParOf" srcId="{5398B07F-7EF1-4BC1-87FC-DB2510B99C51}" destId="{81DF7158-7854-4085-B2CF-17C3FF5AA23F}" srcOrd="1" destOrd="0" presId="urn:microsoft.com/office/officeart/2005/8/layout/orgChart1"/>
    <dgm:cxn modelId="{67B5970A-FB50-426C-A4A2-A0F29466DC41}" type="presParOf" srcId="{81DF7158-7854-4085-B2CF-17C3FF5AA23F}" destId="{147DE06B-0AF3-41B0-AB32-37C9BA144C2C}" srcOrd="0" destOrd="0" presId="urn:microsoft.com/office/officeart/2005/8/layout/orgChart1"/>
    <dgm:cxn modelId="{E45AE082-F1EF-45D8-8569-BFA0F32A2716}" type="presParOf" srcId="{147DE06B-0AF3-41B0-AB32-37C9BA144C2C}" destId="{892034D9-F7C1-4E32-AE2F-696BE5760727}" srcOrd="0" destOrd="0" presId="urn:microsoft.com/office/officeart/2005/8/layout/orgChart1"/>
    <dgm:cxn modelId="{F9E40C5E-41D0-4638-880E-72F89B045DC9}" type="presParOf" srcId="{147DE06B-0AF3-41B0-AB32-37C9BA144C2C}" destId="{7FB4A1A8-B72E-4527-9DDE-D5732F420214}" srcOrd="1" destOrd="0" presId="urn:microsoft.com/office/officeart/2005/8/layout/orgChart1"/>
    <dgm:cxn modelId="{42156957-1CD4-4466-AB2D-A8281C8A6D7D}" type="presParOf" srcId="{81DF7158-7854-4085-B2CF-17C3FF5AA23F}" destId="{694548D6-403A-49BA-A7BC-4ABB61CE28E9}" srcOrd="1" destOrd="0" presId="urn:microsoft.com/office/officeart/2005/8/layout/orgChart1"/>
    <dgm:cxn modelId="{BE88E3D5-4587-4B09-A220-F6E0CF9BB805}" type="presParOf" srcId="{81DF7158-7854-4085-B2CF-17C3FF5AA23F}" destId="{9CBA71BC-4A4E-4EB9-AD93-D1F67202FFCA}" srcOrd="2" destOrd="0" presId="urn:microsoft.com/office/officeart/2005/8/layout/orgChart1"/>
    <dgm:cxn modelId="{BB24B79B-0E2D-4C58-BFD0-3031064A1573}" type="presParOf" srcId="{5398B07F-7EF1-4BC1-87FC-DB2510B99C51}" destId="{B2A110DB-7C26-414A-B0AE-27D852F0B007}" srcOrd="2" destOrd="0" presId="urn:microsoft.com/office/officeart/2005/8/layout/orgChart1"/>
    <dgm:cxn modelId="{FCEFDBDA-DCF5-4922-BD42-1B72FEF8F1BB}" type="presParOf" srcId="{5398B07F-7EF1-4BC1-87FC-DB2510B99C51}" destId="{9914F198-D870-4655-95E3-305116823A34}" srcOrd="3" destOrd="0" presId="urn:microsoft.com/office/officeart/2005/8/layout/orgChart1"/>
    <dgm:cxn modelId="{88AD5E2B-6F18-40EC-AA68-DBF43C8BF5C0}" type="presParOf" srcId="{9914F198-D870-4655-95E3-305116823A34}" destId="{7F7A62FF-B038-4EF6-B7F8-34827FB316BB}" srcOrd="0" destOrd="0" presId="urn:microsoft.com/office/officeart/2005/8/layout/orgChart1"/>
    <dgm:cxn modelId="{A5722B97-4AEA-4741-8814-23FD2869A9DC}" type="presParOf" srcId="{7F7A62FF-B038-4EF6-B7F8-34827FB316BB}" destId="{910F78A4-3769-4577-B80F-98176D876F79}" srcOrd="0" destOrd="0" presId="urn:microsoft.com/office/officeart/2005/8/layout/orgChart1"/>
    <dgm:cxn modelId="{8A35ABEA-15FE-486C-90AA-85C53CDEBE47}" type="presParOf" srcId="{7F7A62FF-B038-4EF6-B7F8-34827FB316BB}" destId="{B96C5FA8-437F-466B-825C-D368EB12E445}" srcOrd="1" destOrd="0" presId="urn:microsoft.com/office/officeart/2005/8/layout/orgChart1"/>
    <dgm:cxn modelId="{097F4F5D-E091-4D56-BFA0-196FC1E9690F}" type="presParOf" srcId="{9914F198-D870-4655-95E3-305116823A34}" destId="{8BBBD7AA-D67E-4CF4-9983-7E61B0E15906}" srcOrd="1" destOrd="0" presId="urn:microsoft.com/office/officeart/2005/8/layout/orgChart1"/>
    <dgm:cxn modelId="{60BB3432-90C3-4132-BDD5-13F98B7FAB36}" type="presParOf" srcId="{9914F198-D870-4655-95E3-305116823A34}" destId="{BA71D5AB-4653-4EFD-8D97-41EEEB58751A}" srcOrd="2" destOrd="0" presId="urn:microsoft.com/office/officeart/2005/8/layout/orgChart1"/>
    <dgm:cxn modelId="{AEE5C52B-8BE7-4108-87AE-1F75811A728B}"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4400" b="1" dirty="0" smtClean="0"/>
            <a:t>General Directions</a:t>
          </a:r>
          <a:endParaRPr lang="en-US" sz="44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4000" b="1" dirty="0" smtClean="0"/>
            <a:t>Patient coming directly</a:t>
          </a:r>
        </a:p>
        <a:p>
          <a:r>
            <a:rPr lang="en-US" sz="4000" b="1" dirty="0" smtClean="0"/>
            <a:t>(83-90)</a:t>
          </a:r>
          <a:endParaRPr lang="en-US" sz="40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custT="1"/>
      <dgm:spPr/>
      <dgm:t>
        <a:bodyPr/>
        <a:lstStyle/>
        <a:p>
          <a:r>
            <a:rPr lang="en-US" sz="4000" b="1" dirty="0" smtClean="0"/>
            <a:t>Patient from</a:t>
          </a:r>
        </a:p>
        <a:p>
          <a:r>
            <a:rPr lang="en-US" sz="4000" b="1" dirty="0" smtClean="0"/>
            <a:t>Other</a:t>
          </a:r>
        </a:p>
        <a:p>
          <a:r>
            <a:rPr lang="en-US" sz="4000" b="1" dirty="0" smtClean="0"/>
            <a:t>Physician</a:t>
          </a:r>
        </a:p>
        <a:p>
          <a:r>
            <a:rPr lang="en-US" sz="4000" b="1" dirty="0" smtClean="0"/>
            <a:t>(91-93)</a:t>
          </a:r>
          <a:endParaRPr lang="en-US" sz="4000"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274280" custScaleY="119244"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2"/>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2" custScaleX="130096"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2"/>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2"/>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2" custScaleX="134240"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2"/>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7FAC6ABC-FF6F-4D81-B5A9-74DAAF54FBB3}" type="pres">
      <dgm:prSet presAssocID="{176C785F-632F-447B-B925-065C2D280AF6}" presName="hierChild3" presStyleCnt="0"/>
      <dgm:spPr/>
    </dgm:pt>
  </dgm:ptLst>
  <dgm:cxnLst>
    <dgm:cxn modelId="{ECB1F401-2962-45AC-BF48-FD0036DECEC6}" type="presOf" srcId="{F6FAD5B1-F41D-4340-B208-4C9BB32A2DEE}" destId="{ED653666-312B-459F-AD0F-D3179E70CC93}" srcOrd="0" destOrd="0" presId="urn:microsoft.com/office/officeart/2005/8/layout/orgChart1"/>
    <dgm:cxn modelId="{6BF3C8A6-8EBF-475E-9797-F252DFCECEF6}" type="presOf" srcId="{EB27C882-A74A-41BD-8C13-1B97824C3ED2}" destId="{B96C5FA8-437F-466B-825C-D368EB12E445}" srcOrd="1" destOrd="0" presId="urn:microsoft.com/office/officeart/2005/8/layout/orgChart1"/>
    <dgm:cxn modelId="{CBC6DFD8-71C5-493C-9EC5-22C2525B42BD}" type="presOf" srcId="{A8F59BC9-3E2A-4CF8-901B-56BE9E4867A6}" destId="{892034D9-F7C1-4E32-AE2F-696BE5760727}" srcOrd="0" destOrd="0" presId="urn:microsoft.com/office/officeart/2005/8/layout/orgChart1"/>
    <dgm:cxn modelId="{C6376E89-98A3-40AA-8F51-381E110B420E}" type="presOf" srcId="{176C785F-632F-447B-B925-065C2D280AF6}" destId="{E230F398-0633-437D-B1E9-171D7473D41F}" srcOrd="1" destOrd="0" presId="urn:microsoft.com/office/officeart/2005/8/layout/orgChart1"/>
    <dgm:cxn modelId="{AEE3722D-320C-428E-8E36-28FA71D68B09}" type="presOf" srcId="{5F225A26-4242-40C4-BA61-F5DEE4C873DB}" destId="{73F61000-4835-4909-909A-D049212FCF08}" srcOrd="0" destOrd="0" presId="urn:microsoft.com/office/officeart/2005/8/layout/orgChart1"/>
    <dgm:cxn modelId="{1902D14B-42E1-4987-ABA7-BCB6BBC421E2}" type="presOf" srcId="{EB27C882-A74A-41BD-8C13-1B97824C3ED2}" destId="{910F78A4-3769-4577-B80F-98176D876F79}" srcOrd="0"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61DD8668-0BBC-4085-BE34-1E6BCF76557A}" type="presOf" srcId="{A8F59BC9-3E2A-4CF8-901B-56BE9E4867A6}" destId="{7FB4A1A8-B72E-4527-9DDE-D5732F420214}" srcOrd="1"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A9550169-8299-44D4-AA18-5F9CD179AE7E}" type="presOf" srcId="{176C785F-632F-447B-B925-065C2D280AF6}" destId="{C81C61CF-06D3-48DB-9739-5E98066BAABB}" srcOrd="0" destOrd="0" presId="urn:microsoft.com/office/officeart/2005/8/layout/orgChart1"/>
    <dgm:cxn modelId="{1C61A244-7112-4B12-90E0-47520E310AD7}" type="presOf" srcId="{2A1ED20A-4A36-441F-916C-AA3D49D283C2}" destId="{B2A110DB-7C26-414A-B0AE-27D852F0B007}" srcOrd="0" destOrd="0" presId="urn:microsoft.com/office/officeart/2005/8/layout/orgChart1"/>
    <dgm:cxn modelId="{BDD9AF00-8147-4783-A09F-AAECA9E83017}" srcId="{F6FAD5B1-F41D-4340-B208-4C9BB32A2DEE}" destId="{176C785F-632F-447B-B925-065C2D280AF6}" srcOrd="0" destOrd="0" parTransId="{50CC824C-F002-4986-94FC-74CDF4C3ACFE}" sibTransId="{A11983E3-F47C-4E86-9074-9D6CCDC51060}"/>
    <dgm:cxn modelId="{283C3F69-60CE-451F-A9CD-2B701F3D8961}" type="presParOf" srcId="{ED653666-312B-459F-AD0F-D3179E70CC93}" destId="{8220EEFF-AC18-47B2-AE49-3A2F0CD274D8}" srcOrd="0" destOrd="0" presId="urn:microsoft.com/office/officeart/2005/8/layout/orgChart1"/>
    <dgm:cxn modelId="{BE3873FD-3AE0-48C6-81D6-C9D769C2123A}" type="presParOf" srcId="{8220EEFF-AC18-47B2-AE49-3A2F0CD274D8}" destId="{1E4DA6B2-5441-4A23-A986-8468B4614BF8}" srcOrd="0" destOrd="0" presId="urn:microsoft.com/office/officeart/2005/8/layout/orgChart1"/>
    <dgm:cxn modelId="{5648FDB6-0745-410E-90F8-AA7303DB2DF1}" type="presParOf" srcId="{1E4DA6B2-5441-4A23-A986-8468B4614BF8}" destId="{C81C61CF-06D3-48DB-9739-5E98066BAABB}" srcOrd="0" destOrd="0" presId="urn:microsoft.com/office/officeart/2005/8/layout/orgChart1"/>
    <dgm:cxn modelId="{ECC79DB4-7E89-4B63-AEC6-8E92694BFEDD}" type="presParOf" srcId="{1E4DA6B2-5441-4A23-A986-8468B4614BF8}" destId="{E230F398-0633-437D-B1E9-171D7473D41F}" srcOrd="1" destOrd="0" presId="urn:microsoft.com/office/officeart/2005/8/layout/orgChart1"/>
    <dgm:cxn modelId="{2DF240A6-FA9D-4175-9C23-5889BEAD5669}" type="presParOf" srcId="{8220EEFF-AC18-47B2-AE49-3A2F0CD274D8}" destId="{5398B07F-7EF1-4BC1-87FC-DB2510B99C51}" srcOrd="1" destOrd="0" presId="urn:microsoft.com/office/officeart/2005/8/layout/orgChart1"/>
    <dgm:cxn modelId="{3708A750-E332-45DA-9E8C-B4ADD40F0B90}" type="presParOf" srcId="{5398B07F-7EF1-4BC1-87FC-DB2510B99C51}" destId="{73F61000-4835-4909-909A-D049212FCF08}" srcOrd="0" destOrd="0" presId="urn:microsoft.com/office/officeart/2005/8/layout/orgChart1"/>
    <dgm:cxn modelId="{F32035D7-7BEC-4234-9CC0-AFEF6AAB3025}" type="presParOf" srcId="{5398B07F-7EF1-4BC1-87FC-DB2510B99C51}" destId="{81DF7158-7854-4085-B2CF-17C3FF5AA23F}" srcOrd="1" destOrd="0" presId="urn:microsoft.com/office/officeart/2005/8/layout/orgChart1"/>
    <dgm:cxn modelId="{E2796D56-6624-47A3-A28D-9E010CC7CE1A}" type="presParOf" srcId="{81DF7158-7854-4085-B2CF-17C3FF5AA23F}" destId="{147DE06B-0AF3-41B0-AB32-37C9BA144C2C}" srcOrd="0" destOrd="0" presId="urn:microsoft.com/office/officeart/2005/8/layout/orgChart1"/>
    <dgm:cxn modelId="{8880FE27-5E8B-4660-8B5F-79497E12710B}" type="presParOf" srcId="{147DE06B-0AF3-41B0-AB32-37C9BA144C2C}" destId="{892034D9-F7C1-4E32-AE2F-696BE5760727}" srcOrd="0" destOrd="0" presId="urn:microsoft.com/office/officeart/2005/8/layout/orgChart1"/>
    <dgm:cxn modelId="{91900AF2-BB0A-478D-84D4-B2CD51DB5906}" type="presParOf" srcId="{147DE06B-0AF3-41B0-AB32-37C9BA144C2C}" destId="{7FB4A1A8-B72E-4527-9DDE-D5732F420214}" srcOrd="1" destOrd="0" presId="urn:microsoft.com/office/officeart/2005/8/layout/orgChart1"/>
    <dgm:cxn modelId="{BE69B9D1-D0AC-48CE-9060-E8B4380C80DC}" type="presParOf" srcId="{81DF7158-7854-4085-B2CF-17C3FF5AA23F}" destId="{694548D6-403A-49BA-A7BC-4ABB61CE28E9}" srcOrd="1" destOrd="0" presId="urn:microsoft.com/office/officeart/2005/8/layout/orgChart1"/>
    <dgm:cxn modelId="{A9F051D5-E3E0-4228-B468-EC8D0B962C0C}" type="presParOf" srcId="{81DF7158-7854-4085-B2CF-17C3FF5AA23F}" destId="{9CBA71BC-4A4E-4EB9-AD93-D1F67202FFCA}" srcOrd="2" destOrd="0" presId="urn:microsoft.com/office/officeart/2005/8/layout/orgChart1"/>
    <dgm:cxn modelId="{84FDC824-3690-4F50-A769-578A53DCED04}" type="presParOf" srcId="{5398B07F-7EF1-4BC1-87FC-DB2510B99C51}" destId="{B2A110DB-7C26-414A-B0AE-27D852F0B007}" srcOrd="2" destOrd="0" presId="urn:microsoft.com/office/officeart/2005/8/layout/orgChart1"/>
    <dgm:cxn modelId="{9807158D-BB26-40AB-8820-0F7A5644C5A3}" type="presParOf" srcId="{5398B07F-7EF1-4BC1-87FC-DB2510B99C51}" destId="{9914F198-D870-4655-95E3-305116823A34}" srcOrd="3" destOrd="0" presId="urn:microsoft.com/office/officeart/2005/8/layout/orgChart1"/>
    <dgm:cxn modelId="{7AED00F2-F0E7-4D5D-92F4-096C0076E81A}" type="presParOf" srcId="{9914F198-D870-4655-95E3-305116823A34}" destId="{7F7A62FF-B038-4EF6-B7F8-34827FB316BB}" srcOrd="0" destOrd="0" presId="urn:microsoft.com/office/officeart/2005/8/layout/orgChart1"/>
    <dgm:cxn modelId="{9ADDDBEA-83F6-4AF9-9498-EDCBC0D66C7A}" type="presParOf" srcId="{7F7A62FF-B038-4EF6-B7F8-34827FB316BB}" destId="{910F78A4-3769-4577-B80F-98176D876F79}" srcOrd="0" destOrd="0" presId="urn:microsoft.com/office/officeart/2005/8/layout/orgChart1"/>
    <dgm:cxn modelId="{092475B7-4C10-4E3F-BFCD-83649DD1C2D7}" type="presParOf" srcId="{7F7A62FF-B038-4EF6-B7F8-34827FB316BB}" destId="{B96C5FA8-437F-466B-825C-D368EB12E445}" srcOrd="1" destOrd="0" presId="urn:microsoft.com/office/officeart/2005/8/layout/orgChart1"/>
    <dgm:cxn modelId="{3866EF99-FD39-46EE-94B6-56467FD45224}" type="presParOf" srcId="{9914F198-D870-4655-95E3-305116823A34}" destId="{8BBBD7AA-D67E-4CF4-9983-7E61B0E15906}" srcOrd="1" destOrd="0" presId="urn:microsoft.com/office/officeart/2005/8/layout/orgChart1"/>
    <dgm:cxn modelId="{8316CD8C-F5C9-48FE-8E7A-DBCA5506D4BC}" type="presParOf" srcId="{9914F198-D870-4655-95E3-305116823A34}" destId="{BA71D5AB-4653-4EFD-8D97-41EEEB58751A}" srcOrd="2" destOrd="0" presId="urn:microsoft.com/office/officeart/2005/8/layout/orgChart1"/>
    <dgm:cxn modelId="{A4E16881-3489-4ABB-8739-5B1B51BAE498}"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0315BC-4EC2-4BDC-ADF0-C7080204BDE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7186272-5BB0-4E7D-A01E-EA08BB0F31CB}">
      <dgm:prSet phldrT="[Text]" custT="1"/>
      <dgm:spPr/>
      <dgm:t>
        <a:bodyPr/>
        <a:lstStyle/>
        <a:p>
          <a:r>
            <a:rPr lang="en-US" sz="2800" b="1" dirty="0" smtClean="0">
              <a:effectLst/>
            </a:rPr>
            <a:t>Special Directions for taking</a:t>
          </a:r>
        </a:p>
        <a:p>
          <a:r>
            <a:rPr lang="en-US" sz="2800" b="1" dirty="0" smtClean="0">
              <a:effectLst/>
            </a:rPr>
            <a:t> up the chronic cases (94-98)</a:t>
          </a:r>
          <a:endParaRPr lang="en-US" sz="2800" dirty="0"/>
        </a:p>
      </dgm:t>
    </dgm:pt>
    <dgm:pt modelId="{E46C6974-ABA2-41B7-A38D-4F2F6A828DCB}" type="parTrans" cxnId="{09891E27-8243-4CD2-B4E2-C4524AA876A3}">
      <dgm:prSet/>
      <dgm:spPr/>
      <dgm:t>
        <a:bodyPr/>
        <a:lstStyle/>
        <a:p>
          <a:endParaRPr lang="en-US"/>
        </a:p>
      </dgm:t>
    </dgm:pt>
    <dgm:pt modelId="{1C42D788-32E4-4212-A684-41A6355E4236}" type="sibTrans" cxnId="{09891E27-8243-4CD2-B4E2-C4524AA876A3}">
      <dgm:prSet/>
      <dgm:spPr/>
      <dgm:t>
        <a:bodyPr/>
        <a:lstStyle/>
        <a:p>
          <a:endParaRPr lang="en-US"/>
        </a:p>
      </dgm:t>
    </dgm:pt>
    <dgm:pt modelId="{94862E8C-B1E3-43AB-8EB2-F65B05975C36}">
      <dgm:prSet phldrT="[Text]" custT="1"/>
      <dgm:spPr/>
      <dgm:t>
        <a:bodyPr/>
        <a:lstStyle/>
        <a:p>
          <a:r>
            <a:rPr lang="en-US" sz="2800" b="1" dirty="0" smtClean="0"/>
            <a:t>Patient coming directly</a:t>
          </a:r>
        </a:p>
        <a:p>
          <a:r>
            <a:rPr lang="en-US" sz="2800" b="1" dirty="0" smtClean="0"/>
            <a:t>(94-97)</a:t>
          </a:r>
          <a:endParaRPr lang="en-US" sz="2800" dirty="0"/>
        </a:p>
      </dgm:t>
    </dgm:pt>
    <dgm:pt modelId="{ADC1BA38-EF08-4F1D-A6F3-905FDDC23FED}" type="parTrans" cxnId="{52300990-B4FC-4231-9392-4B95437C18A5}">
      <dgm:prSet/>
      <dgm:spPr/>
      <dgm:t>
        <a:bodyPr/>
        <a:lstStyle/>
        <a:p>
          <a:endParaRPr lang="en-US"/>
        </a:p>
      </dgm:t>
    </dgm:pt>
    <dgm:pt modelId="{9BD19188-C72F-4414-8C3C-D65E8612F6E6}" type="sibTrans" cxnId="{52300990-B4FC-4231-9392-4B95437C18A5}">
      <dgm:prSet/>
      <dgm:spPr/>
      <dgm:t>
        <a:bodyPr/>
        <a:lstStyle/>
        <a:p>
          <a:endParaRPr lang="en-US"/>
        </a:p>
      </dgm:t>
    </dgm:pt>
    <dgm:pt modelId="{42EC6404-D6D9-4024-80BE-EEABEA1157FE}">
      <dgm:prSet phldrT="[Text]" custT="1"/>
      <dgm:spPr/>
      <dgm:t>
        <a:bodyPr/>
        <a:lstStyle/>
        <a:p>
          <a:r>
            <a:rPr lang="en-US" sz="2800" b="1" dirty="0" smtClean="0"/>
            <a:t>Reported by others</a:t>
          </a:r>
        </a:p>
        <a:p>
          <a:r>
            <a:rPr lang="en-US" sz="2800" b="1" dirty="0" smtClean="0"/>
            <a:t>(98)</a:t>
          </a:r>
          <a:endParaRPr lang="en-US" sz="2800" dirty="0"/>
        </a:p>
      </dgm:t>
    </dgm:pt>
    <dgm:pt modelId="{E1A243AB-76AB-464D-AE76-278008F301E1}" type="parTrans" cxnId="{43345B33-7811-44CC-9618-E3E4149B42AD}">
      <dgm:prSet/>
      <dgm:spPr/>
      <dgm:t>
        <a:bodyPr/>
        <a:lstStyle/>
        <a:p>
          <a:endParaRPr lang="en-US"/>
        </a:p>
      </dgm:t>
    </dgm:pt>
    <dgm:pt modelId="{6F69621D-EEE6-46BA-84B8-930823A73C16}" type="sibTrans" cxnId="{43345B33-7811-44CC-9618-E3E4149B42AD}">
      <dgm:prSet/>
      <dgm:spPr/>
      <dgm:t>
        <a:bodyPr/>
        <a:lstStyle/>
        <a:p>
          <a:endParaRPr lang="en-US"/>
        </a:p>
      </dgm:t>
    </dgm:pt>
    <dgm:pt modelId="{36E227D7-96F5-472F-ABF1-A0C872609316}" type="pres">
      <dgm:prSet presAssocID="{0E0315BC-4EC2-4BDC-ADF0-C7080204BDE8}" presName="hierChild1" presStyleCnt="0">
        <dgm:presLayoutVars>
          <dgm:orgChart val="1"/>
          <dgm:chPref val="1"/>
          <dgm:dir/>
          <dgm:animOne val="branch"/>
          <dgm:animLvl val="lvl"/>
          <dgm:resizeHandles/>
        </dgm:presLayoutVars>
      </dgm:prSet>
      <dgm:spPr/>
      <dgm:t>
        <a:bodyPr/>
        <a:lstStyle/>
        <a:p>
          <a:endParaRPr lang="en-US"/>
        </a:p>
      </dgm:t>
    </dgm:pt>
    <dgm:pt modelId="{0889835C-17A7-4B3D-903D-328693071816}" type="pres">
      <dgm:prSet presAssocID="{37186272-5BB0-4E7D-A01E-EA08BB0F31CB}" presName="hierRoot1" presStyleCnt="0">
        <dgm:presLayoutVars>
          <dgm:hierBranch val="init"/>
        </dgm:presLayoutVars>
      </dgm:prSet>
      <dgm:spPr/>
    </dgm:pt>
    <dgm:pt modelId="{EAB14868-D896-4FF6-A815-91D87E5250A0}" type="pres">
      <dgm:prSet presAssocID="{37186272-5BB0-4E7D-A01E-EA08BB0F31CB}" presName="rootComposite1" presStyleCnt="0"/>
      <dgm:spPr/>
    </dgm:pt>
    <dgm:pt modelId="{BC223188-A549-4C3B-8BAB-DF82C0FCCC9A}" type="pres">
      <dgm:prSet presAssocID="{37186272-5BB0-4E7D-A01E-EA08BB0F31CB}" presName="rootText1" presStyleLbl="node0" presStyleIdx="0" presStyleCnt="1" custScaleX="190025" custLinFactNeighborX="-1900" custLinFactNeighborY="-71282">
        <dgm:presLayoutVars>
          <dgm:chPref val="3"/>
        </dgm:presLayoutVars>
      </dgm:prSet>
      <dgm:spPr/>
      <dgm:t>
        <a:bodyPr/>
        <a:lstStyle/>
        <a:p>
          <a:endParaRPr lang="en-US"/>
        </a:p>
      </dgm:t>
    </dgm:pt>
    <dgm:pt modelId="{0A8F9BD1-7D61-46CC-B754-785614B356ED}" type="pres">
      <dgm:prSet presAssocID="{37186272-5BB0-4E7D-A01E-EA08BB0F31CB}" presName="rootConnector1" presStyleLbl="node1" presStyleIdx="0" presStyleCnt="0"/>
      <dgm:spPr/>
      <dgm:t>
        <a:bodyPr/>
        <a:lstStyle/>
        <a:p>
          <a:endParaRPr lang="en-US"/>
        </a:p>
      </dgm:t>
    </dgm:pt>
    <dgm:pt modelId="{39553956-135C-4C10-91D2-59814B7BB09F}" type="pres">
      <dgm:prSet presAssocID="{37186272-5BB0-4E7D-A01E-EA08BB0F31CB}" presName="hierChild2" presStyleCnt="0"/>
      <dgm:spPr/>
    </dgm:pt>
    <dgm:pt modelId="{659DE746-ED36-45C0-B492-B4F00DAFAEB2}" type="pres">
      <dgm:prSet presAssocID="{ADC1BA38-EF08-4F1D-A6F3-905FDDC23FED}" presName="Name37" presStyleLbl="parChTrans1D2" presStyleIdx="0" presStyleCnt="2"/>
      <dgm:spPr/>
      <dgm:t>
        <a:bodyPr/>
        <a:lstStyle/>
        <a:p>
          <a:endParaRPr lang="en-US"/>
        </a:p>
      </dgm:t>
    </dgm:pt>
    <dgm:pt modelId="{A792193D-6813-4AC3-AA62-AF720FBEF12B}" type="pres">
      <dgm:prSet presAssocID="{94862E8C-B1E3-43AB-8EB2-F65B05975C36}" presName="hierRoot2" presStyleCnt="0">
        <dgm:presLayoutVars>
          <dgm:hierBranch val="init"/>
        </dgm:presLayoutVars>
      </dgm:prSet>
      <dgm:spPr/>
    </dgm:pt>
    <dgm:pt modelId="{7C310ED8-4537-4703-BB06-7E991A1B4B56}" type="pres">
      <dgm:prSet presAssocID="{94862E8C-B1E3-43AB-8EB2-F65B05975C36}" presName="rootComposite" presStyleCnt="0"/>
      <dgm:spPr/>
    </dgm:pt>
    <dgm:pt modelId="{F4100B6D-A4BF-4919-90C8-E725753E3383}" type="pres">
      <dgm:prSet presAssocID="{94862E8C-B1E3-43AB-8EB2-F65B05975C36}" presName="rootText" presStyleLbl="node2" presStyleIdx="0" presStyleCnt="2">
        <dgm:presLayoutVars>
          <dgm:chPref val="3"/>
        </dgm:presLayoutVars>
      </dgm:prSet>
      <dgm:spPr/>
      <dgm:t>
        <a:bodyPr/>
        <a:lstStyle/>
        <a:p>
          <a:endParaRPr lang="en-US"/>
        </a:p>
      </dgm:t>
    </dgm:pt>
    <dgm:pt modelId="{D71D9E2F-B8AB-487C-931D-C6490FD97B56}" type="pres">
      <dgm:prSet presAssocID="{94862E8C-B1E3-43AB-8EB2-F65B05975C36}" presName="rootConnector" presStyleLbl="node2" presStyleIdx="0" presStyleCnt="2"/>
      <dgm:spPr/>
      <dgm:t>
        <a:bodyPr/>
        <a:lstStyle/>
        <a:p>
          <a:endParaRPr lang="en-US"/>
        </a:p>
      </dgm:t>
    </dgm:pt>
    <dgm:pt modelId="{6D058175-144F-4CB2-9A7F-D705DC20CC82}" type="pres">
      <dgm:prSet presAssocID="{94862E8C-B1E3-43AB-8EB2-F65B05975C36}" presName="hierChild4" presStyleCnt="0"/>
      <dgm:spPr/>
    </dgm:pt>
    <dgm:pt modelId="{4C81C0E4-4924-4898-8B43-CABE35CD1329}" type="pres">
      <dgm:prSet presAssocID="{94862E8C-B1E3-43AB-8EB2-F65B05975C36}" presName="hierChild5" presStyleCnt="0"/>
      <dgm:spPr/>
    </dgm:pt>
    <dgm:pt modelId="{DAAAD833-D750-4A5B-BFFA-CDCA70B95BED}" type="pres">
      <dgm:prSet presAssocID="{E1A243AB-76AB-464D-AE76-278008F301E1}" presName="Name37" presStyleLbl="parChTrans1D2" presStyleIdx="1" presStyleCnt="2"/>
      <dgm:spPr/>
      <dgm:t>
        <a:bodyPr/>
        <a:lstStyle/>
        <a:p>
          <a:endParaRPr lang="en-US"/>
        </a:p>
      </dgm:t>
    </dgm:pt>
    <dgm:pt modelId="{831C16AA-C836-4369-B949-B07F91D2D647}" type="pres">
      <dgm:prSet presAssocID="{42EC6404-D6D9-4024-80BE-EEABEA1157FE}" presName="hierRoot2" presStyleCnt="0">
        <dgm:presLayoutVars>
          <dgm:hierBranch val="init"/>
        </dgm:presLayoutVars>
      </dgm:prSet>
      <dgm:spPr/>
    </dgm:pt>
    <dgm:pt modelId="{C0247BAA-0D87-4046-A71D-C1D0C9EA5E06}" type="pres">
      <dgm:prSet presAssocID="{42EC6404-D6D9-4024-80BE-EEABEA1157FE}" presName="rootComposite" presStyleCnt="0"/>
      <dgm:spPr/>
    </dgm:pt>
    <dgm:pt modelId="{463EFF18-309A-421D-AFB5-D51BDCBF0442}" type="pres">
      <dgm:prSet presAssocID="{42EC6404-D6D9-4024-80BE-EEABEA1157FE}" presName="rootText" presStyleLbl="node2" presStyleIdx="1" presStyleCnt="2">
        <dgm:presLayoutVars>
          <dgm:chPref val="3"/>
        </dgm:presLayoutVars>
      </dgm:prSet>
      <dgm:spPr/>
      <dgm:t>
        <a:bodyPr/>
        <a:lstStyle/>
        <a:p>
          <a:endParaRPr lang="en-US"/>
        </a:p>
      </dgm:t>
    </dgm:pt>
    <dgm:pt modelId="{EA238DA2-B23F-4581-808F-8843BE085B60}" type="pres">
      <dgm:prSet presAssocID="{42EC6404-D6D9-4024-80BE-EEABEA1157FE}" presName="rootConnector" presStyleLbl="node2" presStyleIdx="1" presStyleCnt="2"/>
      <dgm:spPr/>
      <dgm:t>
        <a:bodyPr/>
        <a:lstStyle/>
        <a:p>
          <a:endParaRPr lang="en-US"/>
        </a:p>
      </dgm:t>
    </dgm:pt>
    <dgm:pt modelId="{52C380E3-639F-48D7-94C2-21F175240BDF}" type="pres">
      <dgm:prSet presAssocID="{42EC6404-D6D9-4024-80BE-EEABEA1157FE}" presName="hierChild4" presStyleCnt="0"/>
      <dgm:spPr/>
    </dgm:pt>
    <dgm:pt modelId="{B2B9D247-59BA-4A9B-8910-33623B41F309}" type="pres">
      <dgm:prSet presAssocID="{42EC6404-D6D9-4024-80BE-EEABEA1157FE}" presName="hierChild5" presStyleCnt="0"/>
      <dgm:spPr/>
    </dgm:pt>
    <dgm:pt modelId="{05B031A9-DC6E-4D79-9A2E-ADCDCA7C08CC}" type="pres">
      <dgm:prSet presAssocID="{37186272-5BB0-4E7D-A01E-EA08BB0F31CB}" presName="hierChild3" presStyleCnt="0"/>
      <dgm:spPr/>
    </dgm:pt>
  </dgm:ptLst>
  <dgm:cxnLst>
    <dgm:cxn modelId="{C8221BBA-F421-4374-8E32-23C4C502B441}" type="presOf" srcId="{ADC1BA38-EF08-4F1D-A6F3-905FDDC23FED}" destId="{659DE746-ED36-45C0-B492-B4F00DAFAEB2}" srcOrd="0" destOrd="0" presId="urn:microsoft.com/office/officeart/2005/8/layout/orgChart1"/>
    <dgm:cxn modelId="{52300990-B4FC-4231-9392-4B95437C18A5}" srcId="{37186272-5BB0-4E7D-A01E-EA08BB0F31CB}" destId="{94862E8C-B1E3-43AB-8EB2-F65B05975C36}" srcOrd="0" destOrd="0" parTransId="{ADC1BA38-EF08-4F1D-A6F3-905FDDC23FED}" sibTransId="{9BD19188-C72F-4414-8C3C-D65E8612F6E6}"/>
    <dgm:cxn modelId="{FAB111AC-06F8-43D0-9C65-C692AFEDAFAE}" type="presOf" srcId="{42EC6404-D6D9-4024-80BE-EEABEA1157FE}" destId="{463EFF18-309A-421D-AFB5-D51BDCBF0442}" srcOrd="0" destOrd="0" presId="urn:microsoft.com/office/officeart/2005/8/layout/orgChart1"/>
    <dgm:cxn modelId="{AB8F6694-FBD0-4FC9-9C80-84A60D297A44}" type="presOf" srcId="{37186272-5BB0-4E7D-A01E-EA08BB0F31CB}" destId="{0A8F9BD1-7D61-46CC-B754-785614B356ED}" srcOrd="1" destOrd="0" presId="urn:microsoft.com/office/officeart/2005/8/layout/orgChart1"/>
    <dgm:cxn modelId="{43345B33-7811-44CC-9618-E3E4149B42AD}" srcId="{37186272-5BB0-4E7D-A01E-EA08BB0F31CB}" destId="{42EC6404-D6D9-4024-80BE-EEABEA1157FE}" srcOrd="1" destOrd="0" parTransId="{E1A243AB-76AB-464D-AE76-278008F301E1}" sibTransId="{6F69621D-EEE6-46BA-84B8-930823A73C16}"/>
    <dgm:cxn modelId="{59244DB7-27F4-46DA-9E39-EC2465681212}" type="presOf" srcId="{42EC6404-D6D9-4024-80BE-EEABEA1157FE}" destId="{EA238DA2-B23F-4581-808F-8843BE085B60}" srcOrd="1" destOrd="0" presId="urn:microsoft.com/office/officeart/2005/8/layout/orgChart1"/>
    <dgm:cxn modelId="{09891E27-8243-4CD2-B4E2-C4524AA876A3}" srcId="{0E0315BC-4EC2-4BDC-ADF0-C7080204BDE8}" destId="{37186272-5BB0-4E7D-A01E-EA08BB0F31CB}" srcOrd="0" destOrd="0" parTransId="{E46C6974-ABA2-41B7-A38D-4F2F6A828DCB}" sibTransId="{1C42D788-32E4-4212-A684-41A6355E4236}"/>
    <dgm:cxn modelId="{E6E62F09-FFD6-42BE-81FD-1FCAE8615C84}" type="presOf" srcId="{E1A243AB-76AB-464D-AE76-278008F301E1}" destId="{DAAAD833-D750-4A5B-BFFA-CDCA70B95BED}" srcOrd="0" destOrd="0" presId="urn:microsoft.com/office/officeart/2005/8/layout/orgChart1"/>
    <dgm:cxn modelId="{E0760E02-1BEE-4A6C-AF1B-05295EB74BC7}" type="presOf" srcId="{94862E8C-B1E3-43AB-8EB2-F65B05975C36}" destId="{F4100B6D-A4BF-4919-90C8-E725753E3383}" srcOrd="0" destOrd="0" presId="urn:microsoft.com/office/officeart/2005/8/layout/orgChart1"/>
    <dgm:cxn modelId="{37EE3B18-06F3-4151-8E50-D8DFADC2CBA4}" type="presOf" srcId="{0E0315BC-4EC2-4BDC-ADF0-C7080204BDE8}" destId="{36E227D7-96F5-472F-ABF1-A0C872609316}" srcOrd="0" destOrd="0" presId="urn:microsoft.com/office/officeart/2005/8/layout/orgChart1"/>
    <dgm:cxn modelId="{BAFD9AAC-055E-4409-8811-C5EDDD9C9793}" type="presOf" srcId="{37186272-5BB0-4E7D-A01E-EA08BB0F31CB}" destId="{BC223188-A549-4C3B-8BAB-DF82C0FCCC9A}" srcOrd="0" destOrd="0" presId="urn:microsoft.com/office/officeart/2005/8/layout/orgChart1"/>
    <dgm:cxn modelId="{52BBD94E-F03A-4F4E-A67B-AB89195F7AB1}" type="presOf" srcId="{94862E8C-B1E3-43AB-8EB2-F65B05975C36}" destId="{D71D9E2F-B8AB-487C-931D-C6490FD97B56}" srcOrd="1" destOrd="0" presId="urn:microsoft.com/office/officeart/2005/8/layout/orgChart1"/>
    <dgm:cxn modelId="{26272054-28A2-470C-A94B-CC299724E6E4}" type="presParOf" srcId="{36E227D7-96F5-472F-ABF1-A0C872609316}" destId="{0889835C-17A7-4B3D-903D-328693071816}" srcOrd="0" destOrd="0" presId="urn:microsoft.com/office/officeart/2005/8/layout/orgChart1"/>
    <dgm:cxn modelId="{EDC0406E-E939-495B-89DD-ECF34DB23992}" type="presParOf" srcId="{0889835C-17A7-4B3D-903D-328693071816}" destId="{EAB14868-D896-4FF6-A815-91D87E5250A0}" srcOrd="0" destOrd="0" presId="urn:microsoft.com/office/officeart/2005/8/layout/orgChart1"/>
    <dgm:cxn modelId="{617A85F9-3D2B-4C1C-93C8-F82E20695438}" type="presParOf" srcId="{EAB14868-D896-4FF6-A815-91D87E5250A0}" destId="{BC223188-A549-4C3B-8BAB-DF82C0FCCC9A}" srcOrd="0" destOrd="0" presId="urn:microsoft.com/office/officeart/2005/8/layout/orgChart1"/>
    <dgm:cxn modelId="{34B3C999-4AE0-4639-947D-641EC6A3EF6A}" type="presParOf" srcId="{EAB14868-D896-4FF6-A815-91D87E5250A0}" destId="{0A8F9BD1-7D61-46CC-B754-785614B356ED}" srcOrd="1" destOrd="0" presId="urn:microsoft.com/office/officeart/2005/8/layout/orgChart1"/>
    <dgm:cxn modelId="{3B9AAD08-6F22-45F1-B3F4-DDE9BEBABA7E}" type="presParOf" srcId="{0889835C-17A7-4B3D-903D-328693071816}" destId="{39553956-135C-4C10-91D2-59814B7BB09F}" srcOrd="1" destOrd="0" presId="urn:microsoft.com/office/officeart/2005/8/layout/orgChart1"/>
    <dgm:cxn modelId="{A8C422D1-6E24-4B8C-B212-0697693218E8}" type="presParOf" srcId="{39553956-135C-4C10-91D2-59814B7BB09F}" destId="{659DE746-ED36-45C0-B492-B4F00DAFAEB2}" srcOrd="0" destOrd="0" presId="urn:microsoft.com/office/officeart/2005/8/layout/orgChart1"/>
    <dgm:cxn modelId="{0FB74F5D-EF17-4E45-A01C-68AD54E72326}" type="presParOf" srcId="{39553956-135C-4C10-91D2-59814B7BB09F}" destId="{A792193D-6813-4AC3-AA62-AF720FBEF12B}" srcOrd="1" destOrd="0" presId="urn:microsoft.com/office/officeart/2005/8/layout/orgChart1"/>
    <dgm:cxn modelId="{888D8AEF-D3A2-4B8B-985C-7827EF665C4C}" type="presParOf" srcId="{A792193D-6813-4AC3-AA62-AF720FBEF12B}" destId="{7C310ED8-4537-4703-BB06-7E991A1B4B56}" srcOrd="0" destOrd="0" presId="urn:microsoft.com/office/officeart/2005/8/layout/orgChart1"/>
    <dgm:cxn modelId="{A1D69AA3-C7F7-4ADF-B73B-B599FCCC2EC1}" type="presParOf" srcId="{7C310ED8-4537-4703-BB06-7E991A1B4B56}" destId="{F4100B6D-A4BF-4919-90C8-E725753E3383}" srcOrd="0" destOrd="0" presId="urn:microsoft.com/office/officeart/2005/8/layout/orgChart1"/>
    <dgm:cxn modelId="{A095CE4A-544B-4224-9C38-C2CF7039E20C}" type="presParOf" srcId="{7C310ED8-4537-4703-BB06-7E991A1B4B56}" destId="{D71D9E2F-B8AB-487C-931D-C6490FD97B56}" srcOrd="1" destOrd="0" presId="urn:microsoft.com/office/officeart/2005/8/layout/orgChart1"/>
    <dgm:cxn modelId="{3283E267-F728-4EF7-8C31-FBA4A30C3388}" type="presParOf" srcId="{A792193D-6813-4AC3-AA62-AF720FBEF12B}" destId="{6D058175-144F-4CB2-9A7F-D705DC20CC82}" srcOrd="1" destOrd="0" presId="urn:microsoft.com/office/officeart/2005/8/layout/orgChart1"/>
    <dgm:cxn modelId="{F53A6D98-D6E1-4694-B812-402CAB0005DC}" type="presParOf" srcId="{A792193D-6813-4AC3-AA62-AF720FBEF12B}" destId="{4C81C0E4-4924-4898-8B43-CABE35CD1329}" srcOrd="2" destOrd="0" presId="urn:microsoft.com/office/officeart/2005/8/layout/orgChart1"/>
    <dgm:cxn modelId="{71FF0FBE-F931-44F4-A2DE-B56A01FFC9A8}" type="presParOf" srcId="{39553956-135C-4C10-91D2-59814B7BB09F}" destId="{DAAAD833-D750-4A5B-BFFA-CDCA70B95BED}" srcOrd="2" destOrd="0" presId="urn:microsoft.com/office/officeart/2005/8/layout/orgChart1"/>
    <dgm:cxn modelId="{647D5435-03C8-4370-B22D-BE2773A148DA}" type="presParOf" srcId="{39553956-135C-4C10-91D2-59814B7BB09F}" destId="{831C16AA-C836-4369-B949-B07F91D2D647}" srcOrd="3" destOrd="0" presId="urn:microsoft.com/office/officeart/2005/8/layout/orgChart1"/>
    <dgm:cxn modelId="{92D27E08-19E1-4DC0-AB69-AA21FC67461F}" type="presParOf" srcId="{831C16AA-C836-4369-B949-B07F91D2D647}" destId="{C0247BAA-0D87-4046-A71D-C1D0C9EA5E06}" srcOrd="0" destOrd="0" presId="urn:microsoft.com/office/officeart/2005/8/layout/orgChart1"/>
    <dgm:cxn modelId="{BF3D1194-24E9-471A-A90E-D0DA1A156B7E}" type="presParOf" srcId="{C0247BAA-0D87-4046-A71D-C1D0C9EA5E06}" destId="{463EFF18-309A-421D-AFB5-D51BDCBF0442}" srcOrd="0" destOrd="0" presId="urn:microsoft.com/office/officeart/2005/8/layout/orgChart1"/>
    <dgm:cxn modelId="{DB70B84E-262F-4B9C-A9DD-D72CF8700AEA}" type="presParOf" srcId="{C0247BAA-0D87-4046-A71D-C1D0C9EA5E06}" destId="{EA238DA2-B23F-4581-808F-8843BE085B60}" srcOrd="1" destOrd="0" presId="urn:microsoft.com/office/officeart/2005/8/layout/orgChart1"/>
    <dgm:cxn modelId="{09F37AAB-F80D-4E86-9E88-AE0640E78A62}" type="presParOf" srcId="{831C16AA-C836-4369-B949-B07F91D2D647}" destId="{52C380E3-639F-48D7-94C2-21F175240BDF}" srcOrd="1" destOrd="0" presId="urn:microsoft.com/office/officeart/2005/8/layout/orgChart1"/>
    <dgm:cxn modelId="{CE869F20-5455-4C71-8259-F075769E74AB}" type="presParOf" srcId="{831C16AA-C836-4369-B949-B07F91D2D647}" destId="{B2B9D247-59BA-4A9B-8910-33623B41F309}" srcOrd="2" destOrd="0" presId="urn:microsoft.com/office/officeart/2005/8/layout/orgChart1"/>
    <dgm:cxn modelId="{606DFB58-FA4B-40B1-ADAF-80214468DCA8}" type="presParOf" srcId="{0889835C-17A7-4B3D-903D-328693071816}" destId="{05B031A9-DC6E-4D79-9A2E-ADCDCA7C08C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3600" b="1" dirty="0" smtClean="0"/>
            <a:t>Patient coming</a:t>
          </a:r>
        </a:p>
        <a:p>
          <a:r>
            <a:rPr lang="en-US" sz="3600" b="1" dirty="0" smtClean="0"/>
            <a:t>Directly (94-97)</a:t>
          </a:r>
          <a:endParaRPr lang="en-US" sz="36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2800" b="1" dirty="0" smtClean="0"/>
            <a:t>General</a:t>
          </a:r>
        </a:p>
        <a:p>
          <a:r>
            <a:rPr lang="en-US" sz="2800" b="1" dirty="0" smtClean="0"/>
            <a:t>Directions</a:t>
          </a:r>
        </a:p>
        <a:p>
          <a:r>
            <a:rPr lang="en-US" sz="2800" b="1" dirty="0" smtClean="0"/>
            <a:t>(94)</a:t>
          </a:r>
          <a:endParaRPr lang="en-US" sz="28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dgm:spPr/>
      <dgm:t>
        <a:bodyPr/>
        <a:lstStyle/>
        <a:p>
          <a:r>
            <a:rPr lang="en-US" b="1" dirty="0" smtClean="0"/>
            <a:t>Lesser</a:t>
          </a:r>
        </a:p>
        <a:p>
          <a:r>
            <a:rPr lang="en-US" b="1" dirty="0" smtClean="0"/>
            <a:t>Accessory</a:t>
          </a:r>
        </a:p>
        <a:p>
          <a:r>
            <a:rPr lang="en-US" b="1" dirty="0" smtClean="0"/>
            <a:t>Symptoms</a:t>
          </a:r>
        </a:p>
        <a:p>
          <a:r>
            <a:rPr lang="en-US" b="1" dirty="0" smtClean="0"/>
            <a:t>(95)</a:t>
          </a:r>
          <a:endParaRPr lang="en-US"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6B248974-415F-4941-A1B7-4D316E12D5C6}">
      <dgm:prSet phldrT="[Text]"/>
      <dgm:spPr/>
      <dgm:t>
        <a:bodyPr/>
        <a:lstStyle/>
        <a:p>
          <a:r>
            <a:rPr lang="en-US" b="1" dirty="0" err="1" smtClean="0"/>
            <a:t>Hypochon</a:t>
          </a:r>
          <a:endParaRPr lang="en-US" b="1" dirty="0" smtClean="0"/>
        </a:p>
        <a:p>
          <a:r>
            <a:rPr lang="en-US" b="1" dirty="0" err="1" smtClean="0"/>
            <a:t>Driac</a:t>
          </a:r>
          <a:endParaRPr lang="en-US" b="1" dirty="0" smtClean="0"/>
        </a:p>
        <a:p>
          <a:r>
            <a:rPr lang="en-US" b="1" dirty="0" smtClean="0"/>
            <a:t>Patients</a:t>
          </a:r>
        </a:p>
        <a:p>
          <a:r>
            <a:rPr lang="en-US" b="1" dirty="0" smtClean="0"/>
            <a:t>(96)</a:t>
          </a:r>
          <a:endParaRPr lang="en-US" dirty="0"/>
        </a:p>
      </dgm:t>
    </dgm:pt>
    <dgm:pt modelId="{F29CE524-F0AE-4A91-B53F-07D224F0CA30}" type="parTrans" cxnId="{91EB3999-4B6E-45FC-B1BD-F35CDF11BE6E}">
      <dgm:prSet/>
      <dgm:spPr/>
      <dgm:t>
        <a:bodyPr/>
        <a:lstStyle/>
        <a:p>
          <a:endParaRPr lang="en-US"/>
        </a:p>
      </dgm:t>
    </dgm:pt>
    <dgm:pt modelId="{6A24E1E4-9F13-433F-B33F-AD1D5BD07194}" type="sibTrans" cxnId="{91EB3999-4B6E-45FC-B1BD-F35CDF11BE6E}">
      <dgm:prSet/>
      <dgm:spPr/>
      <dgm:t>
        <a:bodyPr/>
        <a:lstStyle/>
        <a:p>
          <a:endParaRPr lang="en-US"/>
        </a:p>
      </dgm:t>
    </dgm:pt>
    <dgm:pt modelId="{ED35067D-76A1-448F-A96D-EC41D596209C}">
      <dgm:prSet/>
      <dgm:spPr/>
      <dgm:t>
        <a:bodyPr/>
        <a:lstStyle/>
        <a:p>
          <a:r>
            <a:rPr lang="en-US" b="1" dirty="0" smtClean="0"/>
            <a:t>Indolent</a:t>
          </a:r>
        </a:p>
        <a:p>
          <a:r>
            <a:rPr lang="en-US" b="1" dirty="0" smtClean="0"/>
            <a:t>Patients</a:t>
          </a:r>
        </a:p>
        <a:p>
          <a:r>
            <a:rPr lang="en-US" b="1" dirty="0" smtClean="0"/>
            <a:t>(97)</a:t>
          </a:r>
          <a:endParaRPr lang="en-US" dirty="0"/>
        </a:p>
      </dgm:t>
    </dgm:pt>
    <dgm:pt modelId="{EF14E5D5-F2E1-4179-A0E4-4479586BA2C7}" type="parTrans" cxnId="{0A9C2DB3-CF37-4AEC-9A15-098840DD359E}">
      <dgm:prSet/>
      <dgm:spPr/>
      <dgm:t>
        <a:bodyPr/>
        <a:lstStyle/>
        <a:p>
          <a:endParaRPr lang="en-US"/>
        </a:p>
      </dgm:t>
    </dgm:pt>
    <dgm:pt modelId="{B8DB7E9A-5FD9-435C-B980-3E98B895E668}" type="sibTrans" cxnId="{0A9C2DB3-CF37-4AEC-9A15-098840DD359E}">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342046" custScaleY="188919"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4"/>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4"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4"/>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4"/>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4"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4"/>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A541BF87-53C2-4464-99F4-64B0CE86EBFA}" type="pres">
      <dgm:prSet presAssocID="{F29CE524-F0AE-4A91-B53F-07D224F0CA30}" presName="Name37" presStyleLbl="parChTrans1D2" presStyleIdx="2" presStyleCnt="4"/>
      <dgm:spPr/>
      <dgm:t>
        <a:bodyPr/>
        <a:lstStyle/>
        <a:p>
          <a:endParaRPr lang="en-US"/>
        </a:p>
      </dgm:t>
    </dgm:pt>
    <dgm:pt modelId="{4B99703F-0A5A-4D20-8D28-616EF1721E4D}" type="pres">
      <dgm:prSet presAssocID="{6B248974-415F-4941-A1B7-4D316E12D5C6}" presName="hierRoot2" presStyleCnt="0">
        <dgm:presLayoutVars>
          <dgm:hierBranch val="init"/>
        </dgm:presLayoutVars>
      </dgm:prSet>
      <dgm:spPr/>
    </dgm:pt>
    <dgm:pt modelId="{2B779C0F-8B3A-4BE9-BD9D-E548643FC722}" type="pres">
      <dgm:prSet presAssocID="{6B248974-415F-4941-A1B7-4D316E12D5C6}" presName="rootComposite" presStyleCnt="0"/>
      <dgm:spPr/>
    </dgm:pt>
    <dgm:pt modelId="{5A41B3F4-8950-484D-B34E-6BEE66F605E5}" type="pres">
      <dgm:prSet presAssocID="{6B248974-415F-4941-A1B7-4D316E12D5C6}" presName="rootText" presStyleLbl="node2" presStyleIdx="2" presStyleCnt="4" custScaleY="254493" custLinFactNeighborX="202" custLinFactNeighborY="-3880">
        <dgm:presLayoutVars>
          <dgm:chPref val="3"/>
        </dgm:presLayoutVars>
      </dgm:prSet>
      <dgm:spPr/>
      <dgm:t>
        <a:bodyPr/>
        <a:lstStyle/>
        <a:p>
          <a:endParaRPr lang="en-US"/>
        </a:p>
      </dgm:t>
    </dgm:pt>
    <dgm:pt modelId="{F348AD94-288E-4E0A-9EED-5441B7DC7A8F}" type="pres">
      <dgm:prSet presAssocID="{6B248974-415F-4941-A1B7-4D316E12D5C6}" presName="rootConnector" presStyleLbl="node2" presStyleIdx="2" presStyleCnt="4"/>
      <dgm:spPr/>
      <dgm:t>
        <a:bodyPr/>
        <a:lstStyle/>
        <a:p>
          <a:endParaRPr lang="en-US"/>
        </a:p>
      </dgm:t>
    </dgm:pt>
    <dgm:pt modelId="{D6B455EC-1255-4FC2-8591-B142D1E8B472}" type="pres">
      <dgm:prSet presAssocID="{6B248974-415F-4941-A1B7-4D316E12D5C6}" presName="hierChild4" presStyleCnt="0"/>
      <dgm:spPr/>
    </dgm:pt>
    <dgm:pt modelId="{D8735E39-224E-43C2-8448-BE80B74EAA1E}" type="pres">
      <dgm:prSet presAssocID="{6B248974-415F-4941-A1B7-4D316E12D5C6}" presName="hierChild5" presStyleCnt="0"/>
      <dgm:spPr/>
    </dgm:pt>
    <dgm:pt modelId="{AB1304F5-D015-4C5F-83C9-393603D2FEF1}" type="pres">
      <dgm:prSet presAssocID="{EF14E5D5-F2E1-4179-A0E4-4479586BA2C7}" presName="Name37" presStyleLbl="parChTrans1D2" presStyleIdx="3" presStyleCnt="4"/>
      <dgm:spPr/>
      <dgm:t>
        <a:bodyPr/>
        <a:lstStyle/>
        <a:p>
          <a:endParaRPr lang="en-US"/>
        </a:p>
      </dgm:t>
    </dgm:pt>
    <dgm:pt modelId="{5ECD655E-2434-4158-A5B8-40E17FB609E3}" type="pres">
      <dgm:prSet presAssocID="{ED35067D-76A1-448F-A96D-EC41D596209C}" presName="hierRoot2" presStyleCnt="0">
        <dgm:presLayoutVars>
          <dgm:hierBranch val="init"/>
        </dgm:presLayoutVars>
      </dgm:prSet>
      <dgm:spPr/>
    </dgm:pt>
    <dgm:pt modelId="{AABA9800-E337-40C0-9837-B10C1B1334E5}" type="pres">
      <dgm:prSet presAssocID="{ED35067D-76A1-448F-A96D-EC41D596209C}" presName="rootComposite" presStyleCnt="0"/>
      <dgm:spPr/>
    </dgm:pt>
    <dgm:pt modelId="{D64E160E-D703-4C2D-8681-34DBACD3342E}" type="pres">
      <dgm:prSet presAssocID="{ED35067D-76A1-448F-A96D-EC41D596209C}" presName="rootText" presStyleLbl="node2" presStyleIdx="3" presStyleCnt="4" custScaleY="254493" custLinFactNeighborX="240" custLinFactNeighborY="-3662">
        <dgm:presLayoutVars>
          <dgm:chPref val="3"/>
        </dgm:presLayoutVars>
      </dgm:prSet>
      <dgm:spPr/>
      <dgm:t>
        <a:bodyPr/>
        <a:lstStyle/>
        <a:p>
          <a:endParaRPr lang="en-US"/>
        </a:p>
      </dgm:t>
    </dgm:pt>
    <dgm:pt modelId="{2CA06B14-B82A-4E00-8C38-9E31EF3E3744}" type="pres">
      <dgm:prSet presAssocID="{ED35067D-76A1-448F-A96D-EC41D596209C}" presName="rootConnector" presStyleLbl="node2" presStyleIdx="3" presStyleCnt="4"/>
      <dgm:spPr/>
      <dgm:t>
        <a:bodyPr/>
        <a:lstStyle/>
        <a:p>
          <a:endParaRPr lang="en-US"/>
        </a:p>
      </dgm:t>
    </dgm:pt>
    <dgm:pt modelId="{FE52C5FF-0FAD-4FAD-A71B-00F27B7100B7}" type="pres">
      <dgm:prSet presAssocID="{ED35067D-76A1-448F-A96D-EC41D596209C}" presName="hierChild4" presStyleCnt="0"/>
      <dgm:spPr/>
    </dgm:pt>
    <dgm:pt modelId="{ED433B4C-1879-4CC2-A1E6-5026AFC5CD06}" type="pres">
      <dgm:prSet presAssocID="{ED35067D-76A1-448F-A96D-EC41D596209C}" presName="hierChild5" presStyleCnt="0"/>
      <dgm:spPr/>
    </dgm:pt>
    <dgm:pt modelId="{7FAC6ABC-FF6F-4D81-B5A9-74DAAF54FBB3}" type="pres">
      <dgm:prSet presAssocID="{176C785F-632F-447B-B925-065C2D280AF6}" presName="hierChild3" presStyleCnt="0"/>
      <dgm:spPr/>
    </dgm:pt>
  </dgm:ptLst>
  <dgm:cxnLst>
    <dgm:cxn modelId="{91EB3999-4B6E-45FC-B1BD-F35CDF11BE6E}" srcId="{176C785F-632F-447B-B925-065C2D280AF6}" destId="{6B248974-415F-4941-A1B7-4D316E12D5C6}" srcOrd="2" destOrd="0" parTransId="{F29CE524-F0AE-4A91-B53F-07D224F0CA30}" sibTransId="{6A24E1E4-9F13-433F-B33F-AD1D5BD07194}"/>
    <dgm:cxn modelId="{B2154782-AE4A-4A16-B6DD-9894F1174BBC}" type="presOf" srcId="{ED35067D-76A1-448F-A96D-EC41D596209C}" destId="{2CA06B14-B82A-4E00-8C38-9E31EF3E3744}" srcOrd="1" destOrd="0" presId="urn:microsoft.com/office/officeart/2005/8/layout/orgChart1"/>
    <dgm:cxn modelId="{F0FC3E86-D699-42F5-9951-7820482CC14E}" type="presOf" srcId="{A8F59BC9-3E2A-4CF8-901B-56BE9E4867A6}" destId="{892034D9-F7C1-4E32-AE2F-696BE5760727}" srcOrd="0"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5A4F787B-E010-43DF-BE68-F9A10DD37671}" type="presOf" srcId="{6B248974-415F-4941-A1B7-4D316E12D5C6}" destId="{F348AD94-288E-4E0A-9EED-5441B7DC7A8F}" srcOrd="1" destOrd="0" presId="urn:microsoft.com/office/officeart/2005/8/layout/orgChart1"/>
    <dgm:cxn modelId="{593EA2CC-5365-4B76-A798-C973C73882C6}" type="presOf" srcId="{ED35067D-76A1-448F-A96D-EC41D596209C}" destId="{D64E160E-D703-4C2D-8681-34DBACD3342E}" srcOrd="0"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C8C5D650-9A44-4F19-ACB2-0453A5494728}" type="presOf" srcId="{2A1ED20A-4A36-441F-916C-AA3D49D283C2}" destId="{B2A110DB-7C26-414A-B0AE-27D852F0B007}" srcOrd="0" destOrd="0" presId="urn:microsoft.com/office/officeart/2005/8/layout/orgChart1"/>
    <dgm:cxn modelId="{C90CFB7B-BB73-4DB7-9148-833E1503FEAB}" type="presOf" srcId="{5F225A26-4242-40C4-BA61-F5DEE4C873DB}" destId="{73F61000-4835-4909-909A-D049212FCF08}" srcOrd="0" destOrd="0" presId="urn:microsoft.com/office/officeart/2005/8/layout/orgChart1"/>
    <dgm:cxn modelId="{AB7BACF3-00E4-4A71-9A64-46242AD42518}" type="presOf" srcId="{EF14E5D5-F2E1-4179-A0E4-4479586BA2C7}" destId="{AB1304F5-D015-4C5F-83C9-393603D2FEF1}" srcOrd="0" destOrd="0" presId="urn:microsoft.com/office/officeart/2005/8/layout/orgChart1"/>
    <dgm:cxn modelId="{1681F224-9AE4-44AA-B604-1F4E1F751DB0}" type="presOf" srcId="{176C785F-632F-447B-B925-065C2D280AF6}" destId="{C81C61CF-06D3-48DB-9739-5E98066BAABB}" srcOrd="0" destOrd="0" presId="urn:microsoft.com/office/officeart/2005/8/layout/orgChart1"/>
    <dgm:cxn modelId="{C403350E-8300-4DAC-A11E-90DE80C5AF30}" type="presOf" srcId="{F6FAD5B1-F41D-4340-B208-4C9BB32A2DEE}" destId="{ED653666-312B-459F-AD0F-D3179E70CC93}" srcOrd="0" destOrd="0" presId="urn:microsoft.com/office/officeart/2005/8/layout/orgChart1"/>
    <dgm:cxn modelId="{0A9C2DB3-CF37-4AEC-9A15-098840DD359E}" srcId="{176C785F-632F-447B-B925-065C2D280AF6}" destId="{ED35067D-76A1-448F-A96D-EC41D596209C}" srcOrd="3" destOrd="0" parTransId="{EF14E5D5-F2E1-4179-A0E4-4479586BA2C7}" sibTransId="{B8DB7E9A-5FD9-435C-B980-3E98B895E668}"/>
    <dgm:cxn modelId="{BDD9AF00-8147-4783-A09F-AAECA9E83017}" srcId="{F6FAD5B1-F41D-4340-B208-4C9BB32A2DEE}" destId="{176C785F-632F-447B-B925-065C2D280AF6}" srcOrd="0" destOrd="0" parTransId="{50CC824C-F002-4986-94FC-74CDF4C3ACFE}" sibTransId="{A11983E3-F47C-4E86-9074-9D6CCDC51060}"/>
    <dgm:cxn modelId="{855CBE8E-08DE-40C0-9B31-DC47C2BB4D16}" type="presOf" srcId="{EB27C882-A74A-41BD-8C13-1B97824C3ED2}" destId="{B96C5FA8-437F-466B-825C-D368EB12E445}" srcOrd="1" destOrd="0" presId="urn:microsoft.com/office/officeart/2005/8/layout/orgChart1"/>
    <dgm:cxn modelId="{8FC9BFBC-CED6-4838-8287-CC15109D2A97}" type="presOf" srcId="{176C785F-632F-447B-B925-065C2D280AF6}" destId="{E230F398-0633-437D-B1E9-171D7473D41F}" srcOrd="1" destOrd="0" presId="urn:microsoft.com/office/officeart/2005/8/layout/orgChart1"/>
    <dgm:cxn modelId="{C0669FE9-B011-4CC7-BA18-A6E8269303FD}" type="presOf" srcId="{6B248974-415F-4941-A1B7-4D316E12D5C6}" destId="{5A41B3F4-8950-484D-B34E-6BEE66F605E5}" srcOrd="0" destOrd="0" presId="urn:microsoft.com/office/officeart/2005/8/layout/orgChart1"/>
    <dgm:cxn modelId="{7F24200E-AEFE-419E-880A-F2FD1D7B603F}" type="presOf" srcId="{F29CE524-F0AE-4A91-B53F-07D224F0CA30}" destId="{A541BF87-53C2-4464-99F4-64B0CE86EBFA}" srcOrd="0" destOrd="0" presId="urn:microsoft.com/office/officeart/2005/8/layout/orgChart1"/>
    <dgm:cxn modelId="{687BC0F3-EC46-4F9C-BA35-420A0F143466}" type="presOf" srcId="{A8F59BC9-3E2A-4CF8-901B-56BE9E4867A6}" destId="{7FB4A1A8-B72E-4527-9DDE-D5732F420214}" srcOrd="1" destOrd="0" presId="urn:microsoft.com/office/officeart/2005/8/layout/orgChart1"/>
    <dgm:cxn modelId="{A81CBE21-269E-482B-BCCD-87DCAD5A543F}" type="presOf" srcId="{EB27C882-A74A-41BD-8C13-1B97824C3ED2}" destId="{910F78A4-3769-4577-B80F-98176D876F79}" srcOrd="0" destOrd="0" presId="urn:microsoft.com/office/officeart/2005/8/layout/orgChart1"/>
    <dgm:cxn modelId="{7C796C2D-2069-46A8-B70F-D5C00F1A4655}" type="presParOf" srcId="{ED653666-312B-459F-AD0F-D3179E70CC93}" destId="{8220EEFF-AC18-47B2-AE49-3A2F0CD274D8}" srcOrd="0" destOrd="0" presId="urn:microsoft.com/office/officeart/2005/8/layout/orgChart1"/>
    <dgm:cxn modelId="{8721C4B3-4F16-4D31-B769-8DD5C9BBB4BB}" type="presParOf" srcId="{8220EEFF-AC18-47B2-AE49-3A2F0CD274D8}" destId="{1E4DA6B2-5441-4A23-A986-8468B4614BF8}" srcOrd="0" destOrd="0" presId="urn:microsoft.com/office/officeart/2005/8/layout/orgChart1"/>
    <dgm:cxn modelId="{F08D69CD-A181-4468-B9D9-80D56C7BC055}" type="presParOf" srcId="{1E4DA6B2-5441-4A23-A986-8468B4614BF8}" destId="{C81C61CF-06D3-48DB-9739-5E98066BAABB}" srcOrd="0" destOrd="0" presId="urn:microsoft.com/office/officeart/2005/8/layout/orgChart1"/>
    <dgm:cxn modelId="{1DAD9983-1C43-472C-9A48-195180370B44}" type="presParOf" srcId="{1E4DA6B2-5441-4A23-A986-8468B4614BF8}" destId="{E230F398-0633-437D-B1E9-171D7473D41F}" srcOrd="1" destOrd="0" presId="urn:microsoft.com/office/officeart/2005/8/layout/orgChart1"/>
    <dgm:cxn modelId="{41BE35EA-C953-4A0A-BD6D-40BCA315B081}" type="presParOf" srcId="{8220EEFF-AC18-47B2-AE49-3A2F0CD274D8}" destId="{5398B07F-7EF1-4BC1-87FC-DB2510B99C51}" srcOrd="1" destOrd="0" presId="urn:microsoft.com/office/officeart/2005/8/layout/orgChart1"/>
    <dgm:cxn modelId="{5FCB1BC3-96AE-427E-8E3A-980C8ABA6E24}" type="presParOf" srcId="{5398B07F-7EF1-4BC1-87FC-DB2510B99C51}" destId="{73F61000-4835-4909-909A-D049212FCF08}" srcOrd="0" destOrd="0" presId="urn:microsoft.com/office/officeart/2005/8/layout/orgChart1"/>
    <dgm:cxn modelId="{8CCFD157-FF44-4836-AEEB-9AA5BBE676DA}" type="presParOf" srcId="{5398B07F-7EF1-4BC1-87FC-DB2510B99C51}" destId="{81DF7158-7854-4085-B2CF-17C3FF5AA23F}" srcOrd="1" destOrd="0" presId="urn:microsoft.com/office/officeart/2005/8/layout/orgChart1"/>
    <dgm:cxn modelId="{BEE73771-8ED0-49C9-8197-FC1C25173CB5}" type="presParOf" srcId="{81DF7158-7854-4085-B2CF-17C3FF5AA23F}" destId="{147DE06B-0AF3-41B0-AB32-37C9BA144C2C}" srcOrd="0" destOrd="0" presId="urn:microsoft.com/office/officeart/2005/8/layout/orgChart1"/>
    <dgm:cxn modelId="{F79100EB-03DF-486A-9904-23BD0F3652C8}" type="presParOf" srcId="{147DE06B-0AF3-41B0-AB32-37C9BA144C2C}" destId="{892034D9-F7C1-4E32-AE2F-696BE5760727}" srcOrd="0" destOrd="0" presId="urn:microsoft.com/office/officeart/2005/8/layout/orgChart1"/>
    <dgm:cxn modelId="{B5BFE14A-07A7-4481-B7B2-DB900984F7E7}" type="presParOf" srcId="{147DE06B-0AF3-41B0-AB32-37C9BA144C2C}" destId="{7FB4A1A8-B72E-4527-9DDE-D5732F420214}" srcOrd="1" destOrd="0" presId="urn:microsoft.com/office/officeart/2005/8/layout/orgChart1"/>
    <dgm:cxn modelId="{05683611-1764-4692-8361-14CDD9D0BEE0}" type="presParOf" srcId="{81DF7158-7854-4085-B2CF-17C3FF5AA23F}" destId="{694548D6-403A-49BA-A7BC-4ABB61CE28E9}" srcOrd="1" destOrd="0" presId="urn:microsoft.com/office/officeart/2005/8/layout/orgChart1"/>
    <dgm:cxn modelId="{8ECCE873-B987-4E59-96F4-6E9691E0FA6F}" type="presParOf" srcId="{81DF7158-7854-4085-B2CF-17C3FF5AA23F}" destId="{9CBA71BC-4A4E-4EB9-AD93-D1F67202FFCA}" srcOrd="2" destOrd="0" presId="urn:microsoft.com/office/officeart/2005/8/layout/orgChart1"/>
    <dgm:cxn modelId="{D6FDF380-1965-48AD-A059-5CEA49400BB9}" type="presParOf" srcId="{5398B07F-7EF1-4BC1-87FC-DB2510B99C51}" destId="{B2A110DB-7C26-414A-B0AE-27D852F0B007}" srcOrd="2" destOrd="0" presId="urn:microsoft.com/office/officeart/2005/8/layout/orgChart1"/>
    <dgm:cxn modelId="{00A7915D-CADE-46B4-846C-0343E311BDE0}" type="presParOf" srcId="{5398B07F-7EF1-4BC1-87FC-DB2510B99C51}" destId="{9914F198-D870-4655-95E3-305116823A34}" srcOrd="3" destOrd="0" presId="urn:microsoft.com/office/officeart/2005/8/layout/orgChart1"/>
    <dgm:cxn modelId="{A505ECC2-5106-4A46-9E13-37C7A221F9C5}" type="presParOf" srcId="{9914F198-D870-4655-95E3-305116823A34}" destId="{7F7A62FF-B038-4EF6-B7F8-34827FB316BB}" srcOrd="0" destOrd="0" presId="urn:microsoft.com/office/officeart/2005/8/layout/orgChart1"/>
    <dgm:cxn modelId="{5CC1FD64-B01F-4843-9815-A3A09E469245}" type="presParOf" srcId="{7F7A62FF-B038-4EF6-B7F8-34827FB316BB}" destId="{910F78A4-3769-4577-B80F-98176D876F79}" srcOrd="0" destOrd="0" presId="urn:microsoft.com/office/officeart/2005/8/layout/orgChart1"/>
    <dgm:cxn modelId="{7DAF4061-16F0-4510-96B4-8EBC7B6C32EA}" type="presParOf" srcId="{7F7A62FF-B038-4EF6-B7F8-34827FB316BB}" destId="{B96C5FA8-437F-466B-825C-D368EB12E445}" srcOrd="1" destOrd="0" presId="urn:microsoft.com/office/officeart/2005/8/layout/orgChart1"/>
    <dgm:cxn modelId="{529ECD2D-6B00-4EB6-9306-09832714968B}" type="presParOf" srcId="{9914F198-D870-4655-95E3-305116823A34}" destId="{8BBBD7AA-D67E-4CF4-9983-7E61B0E15906}" srcOrd="1" destOrd="0" presId="urn:microsoft.com/office/officeart/2005/8/layout/orgChart1"/>
    <dgm:cxn modelId="{F196ADBF-9108-4D92-99E1-4941F4D2A25B}" type="presParOf" srcId="{9914F198-D870-4655-95E3-305116823A34}" destId="{BA71D5AB-4653-4EFD-8D97-41EEEB58751A}" srcOrd="2" destOrd="0" presId="urn:microsoft.com/office/officeart/2005/8/layout/orgChart1"/>
    <dgm:cxn modelId="{4C3D03F3-B42B-431D-9D07-1F4B12CC90BB}" type="presParOf" srcId="{5398B07F-7EF1-4BC1-87FC-DB2510B99C51}" destId="{A541BF87-53C2-4464-99F4-64B0CE86EBFA}" srcOrd="4" destOrd="0" presId="urn:microsoft.com/office/officeart/2005/8/layout/orgChart1"/>
    <dgm:cxn modelId="{6067C5FA-04A8-4E7F-84C2-870E9D2ED1D4}" type="presParOf" srcId="{5398B07F-7EF1-4BC1-87FC-DB2510B99C51}" destId="{4B99703F-0A5A-4D20-8D28-616EF1721E4D}" srcOrd="5" destOrd="0" presId="urn:microsoft.com/office/officeart/2005/8/layout/orgChart1"/>
    <dgm:cxn modelId="{74B5F66B-CB9E-40B9-9941-449A0DD5DC5E}" type="presParOf" srcId="{4B99703F-0A5A-4D20-8D28-616EF1721E4D}" destId="{2B779C0F-8B3A-4BE9-BD9D-E548643FC722}" srcOrd="0" destOrd="0" presId="urn:microsoft.com/office/officeart/2005/8/layout/orgChart1"/>
    <dgm:cxn modelId="{122A7E75-EBDA-444E-88DE-37A2C3399095}" type="presParOf" srcId="{2B779C0F-8B3A-4BE9-BD9D-E548643FC722}" destId="{5A41B3F4-8950-484D-B34E-6BEE66F605E5}" srcOrd="0" destOrd="0" presId="urn:microsoft.com/office/officeart/2005/8/layout/orgChart1"/>
    <dgm:cxn modelId="{98F84CC7-8BF6-4D86-B43D-1575D726E7F4}" type="presParOf" srcId="{2B779C0F-8B3A-4BE9-BD9D-E548643FC722}" destId="{F348AD94-288E-4E0A-9EED-5441B7DC7A8F}" srcOrd="1" destOrd="0" presId="urn:microsoft.com/office/officeart/2005/8/layout/orgChart1"/>
    <dgm:cxn modelId="{86CACA0C-6A4B-4B46-A1F9-4B8419CF636D}" type="presParOf" srcId="{4B99703F-0A5A-4D20-8D28-616EF1721E4D}" destId="{D6B455EC-1255-4FC2-8591-B142D1E8B472}" srcOrd="1" destOrd="0" presId="urn:microsoft.com/office/officeart/2005/8/layout/orgChart1"/>
    <dgm:cxn modelId="{E5D47962-78DD-40C3-837E-59B0EE75BD02}" type="presParOf" srcId="{4B99703F-0A5A-4D20-8D28-616EF1721E4D}" destId="{D8735E39-224E-43C2-8448-BE80B74EAA1E}" srcOrd="2" destOrd="0" presId="urn:microsoft.com/office/officeart/2005/8/layout/orgChart1"/>
    <dgm:cxn modelId="{B565856C-BCC9-4AA3-8B12-4E2370B6DDDC}" type="presParOf" srcId="{5398B07F-7EF1-4BC1-87FC-DB2510B99C51}" destId="{AB1304F5-D015-4C5F-83C9-393603D2FEF1}" srcOrd="6" destOrd="0" presId="urn:microsoft.com/office/officeart/2005/8/layout/orgChart1"/>
    <dgm:cxn modelId="{3EB1098E-D476-4605-9A12-274B004B552B}" type="presParOf" srcId="{5398B07F-7EF1-4BC1-87FC-DB2510B99C51}" destId="{5ECD655E-2434-4158-A5B8-40E17FB609E3}" srcOrd="7" destOrd="0" presId="urn:microsoft.com/office/officeart/2005/8/layout/orgChart1"/>
    <dgm:cxn modelId="{54A4877C-B5F0-4442-81E4-9454F90ACA09}" type="presParOf" srcId="{5ECD655E-2434-4158-A5B8-40E17FB609E3}" destId="{AABA9800-E337-40C0-9837-B10C1B1334E5}" srcOrd="0" destOrd="0" presId="urn:microsoft.com/office/officeart/2005/8/layout/orgChart1"/>
    <dgm:cxn modelId="{47B632FD-520F-49AA-A104-B0A039208328}" type="presParOf" srcId="{AABA9800-E337-40C0-9837-B10C1B1334E5}" destId="{D64E160E-D703-4C2D-8681-34DBACD3342E}" srcOrd="0" destOrd="0" presId="urn:microsoft.com/office/officeart/2005/8/layout/orgChart1"/>
    <dgm:cxn modelId="{66B17C36-CE76-4304-B0AF-55FA338FAA21}" type="presParOf" srcId="{AABA9800-E337-40C0-9837-B10C1B1334E5}" destId="{2CA06B14-B82A-4E00-8C38-9E31EF3E3744}" srcOrd="1" destOrd="0" presId="urn:microsoft.com/office/officeart/2005/8/layout/orgChart1"/>
    <dgm:cxn modelId="{6E6C15C5-7B6E-47A4-917D-5ED48CB9C620}" type="presParOf" srcId="{5ECD655E-2434-4158-A5B8-40E17FB609E3}" destId="{FE52C5FF-0FAD-4FAD-A71B-00F27B7100B7}" srcOrd="1" destOrd="0" presId="urn:microsoft.com/office/officeart/2005/8/layout/orgChart1"/>
    <dgm:cxn modelId="{5CC47E2A-2F69-4062-A9E4-E3CEDC6D8885}" type="presParOf" srcId="{5ECD655E-2434-4158-A5B8-40E17FB609E3}" destId="{ED433B4C-1879-4CC2-A1E6-5026AFC5CD06}" srcOrd="2" destOrd="0" presId="urn:microsoft.com/office/officeart/2005/8/layout/orgChart1"/>
    <dgm:cxn modelId="{CA23E7FA-2E29-4E12-AAD6-2D96E85DFAFE}"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4400" b="1" dirty="0" smtClean="0"/>
            <a:t>Directions for Taking </a:t>
          </a:r>
        </a:p>
        <a:p>
          <a:r>
            <a:rPr lang="en-US" sz="4400" b="1" dirty="0" smtClean="0"/>
            <a:t>Up the Acute Cases (99-102)</a:t>
          </a:r>
          <a:endParaRPr lang="en-US" sz="44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4000" b="1" dirty="0" smtClean="0"/>
            <a:t>Individual</a:t>
          </a:r>
        </a:p>
        <a:p>
          <a:r>
            <a:rPr lang="en-US" sz="4000" b="1" dirty="0" smtClean="0"/>
            <a:t>(99)</a:t>
          </a:r>
          <a:endParaRPr lang="en-US" sz="40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custT="1"/>
      <dgm:spPr/>
      <dgm:t>
        <a:bodyPr/>
        <a:lstStyle/>
        <a:p>
          <a:r>
            <a:rPr lang="en-US" sz="4000" b="1" dirty="0" smtClean="0"/>
            <a:t>Sporadic </a:t>
          </a:r>
        </a:p>
        <a:p>
          <a:r>
            <a:rPr lang="en-US" sz="4000" b="1" dirty="0" smtClean="0"/>
            <a:t>And</a:t>
          </a:r>
        </a:p>
        <a:p>
          <a:r>
            <a:rPr lang="en-US" sz="4000" b="1" dirty="0" smtClean="0"/>
            <a:t>Epidemic</a:t>
          </a:r>
        </a:p>
        <a:p>
          <a:r>
            <a:rPr lang="en-US" sz="4000" b="1" dirty="0" smtClean="0"/>
            <a:t>(99-102)</a:t>
          </a:r>
          <a:endParaRPr lang="en-US" sz="4000"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274280" custScaleY="119244"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2"/>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2" custScaleX="130096"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2"/>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2"/>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2" custScaleX="134240"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2"/>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7FAC6ABC-FF6F-4D81-B5A9-74DAAF54FBB3}" type="pres">
      <dgm:prSet presAssocID="{176C785F-632F-447B-B925-065C2D280AF6}" presName="hierChild3" presStyleCnt="0"/>
      <dgm:spPr/>
    </dgm:pt>
  </dgm:ptLst>
  <dgm:cxnLst>
    <dgm:cxn modelId="{7AD2CD6C-197A-4EE4-B882-37368743463A}" srcId="{176C785F-632F-447B-B925-065C2D280AF6}" destId="{A8F59BC9-3E2A-4CF8-901B-56BE9E4867A6}" srcOrd="0" destOrd="0" parTransId="{5F225A26-4242-40C4-BA61-F5DEE4C873DB}" sibTransId="{B03E54D1-4409-4ACA-8D53-885468687C0A}"/>
    <dgm:cxn modelId="{EEC6DE30-07B0-481A-AFCF-1C6BB348730F}" type="presOf" srcId="{A8F59BC9-3E2A-4CF8-901B-56BE9E4867A6}" destId="{892034D9-F7C1-4E32-AE2F-696BE5760727}" srcOrd="0" destOrd="0" presId="urn:microsoft.com/office/officeart/2005/8/layout/orgChart1"/>
    <dgm:cxn modelId="{6BD76587-9FDA-4A6B-9F14-D998DED32493}" type="presOf" srcId="{EB27C882-A74A-41BD-8C13-1B97824C3ED2}" destId="{B96C5FA8-437F-466B-825C-D368EB12E445}" srcOrd="1" destOrd="0" presId="urn:microsoft.com/office/officeart/2005/8/layout/orgChart1"/>
    <dgm:cxn modelId="{A987683C-D6CB-4FA9-914A-A3DBA03551B1}" type="presOf" srcId="{EB27C882-A74A-41BD-8C13-1B97824C3ED2}" destId="{910F78A4-3769-4577-B80F-98176D876F79}" srcOrd="0" destOrd="0" presId="urn:microsoft.com/office/officeart/2005/8/layout/orgChart1"/>
    <dgm:cxn modelId="{BDD9AF00-8147-4783-A09F-AAECA9E83017}" srcId="{F6FAD5B1-F41D-4340-B208-4C9BB32A2DEE}" destId="{176C785F-632F-447B-B925-065C2D280AF6}" srcOrd="0" destOrd="0" parTransId="{50CC824C-F002-4986-94FC-74CDF4C3ACFE}" sibTransId="{A11983E3-F47C-4E86-9074-9D6CCDC51060}"/>
    <dgm:cxn modelId="{9D03A78C-1CA2-42A2-AC97-992A18B0AF63}" type="presOf" srcId="{5F225A26-4242-40C4-BA61-F5DEE4C873DB}" destId="{73F61000-4835-4909-909A-D049212FCF08}" srcOrd="0" destOrd="0" presId="urn:microsoft.com/office/officeart/2005/8/layout/orgChart1"/>
    <dgm:cxn modelId="{5A053D38-F30D-43DC-9401-03B9F5A53EA6}" type="presOf" srcId="{176C785F-632F-447B-B925-065C2D280AF6}" destId="{C81C61CF-06D3-48DB-9739-5E98066BAABB}" srcOrd="0" destOrd="0" presId="urn:microsoft.com/office/officeart/2005/8/layout/orgChart1"/>
    <dgm:cxn modelId="{599AD3AB-5A10-4927-B0C0-98A64A7186DA}" type="presOf" srcId="{A8F59BC9-3E2A-4CF8-901B-56BE9E4867A6}" destId="{7FB4A1A8-B72E-4527-9DDE-D5732F420214}" srcOrd="1" destOrd="0" presId="urn:microsoft.com/office/officeart/2005/8/layout/orgChart1"/>
    <dgm:cxn modelId="{557A34A5-260B-4112-85CB-56C02FCF260F}" type="presOf" srcId="{2A1ED20A-4A36-441F-916C-AA3D49D283C2}" destId="{B2A110DB-7C26-414A-B0AE-27D852F0B007}" srcOrd="0" destOrd="0" presId="urn:microsoft.com/office/officeart/2005/8/layout/orgChart1"/>
    <dgm:cxn modelId="{F5EB5EB4-D65B-4748-843B-FDDA462DF8E5}" type="presOf" srcId="{F6FAD5B1-F41D-4340-B208-4C9BB32A2DEE}" destId="{ED653666-312B-459F-AD0F-D3179E70CC93}" srcOrd="0" destOrd="0" presId="urn:microsoft.com/office/officeart/2005/8/layout/orgChart1"/>
    <dgm:cxn modelId="{2D1C6008-9641-4054-BFAD-B98E8A216120}" type="presOf" srcId="{176C785F-632F-447B-B925-065C2D280AF6}" destId="{E230F398-0633-437D-B1E9-171D7473D41F}" srcOrd="1"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F0775B99-4903-435E-A28C-862AE4210B46}" type="presParOf" srcId="{ED653666-312B-459F-AD0F-D3179E70CC93}" destId="{8220EEFF-AC18-47B2-AE49-3A2F0CD274D8}" srcOrd="0" destOrd="0" presId="urn:microsoft.com/office/officeart/2005/8/layout/orgChart1"/>
    <dgm:cxn modelId="{7B95D169-1C84-4731-8DD8-D546A0675153}" type="presParOf" srcId="{8220EEFF-AC18-47B2-AE49-3A2F0CD274D8}" destId="{1E4DA6B2-5441-4A23-A986-8468B4614BF8}" srcOrd="0" destOrd="0" presId="urn:microsoft.com/office/officeart/2005/8/layout/orgChart1"/>
    <dgm:cxn modelId="{6F6BE4FB-A55F-4741-84DD-243B8C786F57}" type="presParOf" srcId="{1E4DA6B2-5441-4A23-A986-8468B4614BF8}" destId="{C81C61CF-06D3-48DB-9739-5E98066BAABB}" srcOrd="0" destOrd="0" presId="urn:microsoft.com/office/officeart/2005/8/layout/orgChart1"/>
    <dgm:cxn modelId="{376A0B1F-53AD-4473-8829-FB3A69875C04}" type="presParOf" srcId="{1E4DA6B2-5441-4A23-A986-8468B4614BF8}" destId="{E230F398-0633-437D-B1E9-171D7473D41F}" srcOrd="1" destOrd="0" presId="urn:microsoft.com/office/officeart/2005/8/layout/orgChart1"/>
    <dgm:cxn modelId="{B7552B7F-E2C9-495B-BFD6-0799987E87B6}" type="presParOf" srcId="{8220EEFF-AC18-47B2-AE49-3A2F0CD274D8}" destId="{5398B07F-7EF1-4BC1-87FC-DB2510B99C51}" srcOrd="1" destOrd="0" presId="urn:microsoft.com/office/officeart/2005/8/layout/orgChart1"/>
    <dgm:cxn modelId="{B29FCE92-C0C9-464F-BE26-D15140629CC9}" type="presParOf" srcId="{5398B07F-7EF1-4BC1-87FC-DB2510B99C51}" destId="{73F61000-4835-4909-909A-D049212FCF08}" srcOrd="0" destOrd="0" presId="urn:microsoft.com/office/officeart/2005/8/layout/orgChart1"/>
    <dgm:cxn modelId="{2713A323-F1FE-48C0-BF12-21D09F4EA5A1}" type="presParOf" srcId="{5398B07F-7EF1-4BC1-87FC-DB2510B99C51}" destId="{81DF7158-7854-4085-B2CF-17C3FF5AA23F}" srcOrd="1" destOrd="0" presId="urn:microsoft.com/office/officeart/2005/8/layout/orgChart1"/>
    <dgm:cxn modelId="{CD6FD13E-E4E6-490E-89EA-FEDF9EF38E0E}" type="presParOf" srcId="{81DF7158-7854-4085-B2CF-17C3FF5AA23F}" destId="{147DE06B-0AF3-41B0-AB32-37C9BA144C2C}" srcOrd="0" destOrd="0" presId="urn:microsoft.com/office/officeart/2005/8/layout/orgChart1"/>
    <dgm:cxn modelId="{633F4451-1FFD-426B-989F-5A6B4CC1EF39}" type="presParOf" srcId="{147DE06B-0AF3-41B0-AB32-37C9BA144C2C}" destId="{892034D9-F7C1-4E32-AE2F-696BE5760727}" srcOrd="0" destOrd="0" presId="urn:microsoft.com/office/officeart/2005/8/layout/orgChart1"/>
    <dgm:cxn modelId="{1D86A12B-AE4E-4F6B-A626-C96AFE442826}" type="presParOf" srcId="{147DE06B-0AF3-41B0-AB32-37C9BA144C2C}" destId="{7FB4A1A8-B72E-4527-9DDE-D5732F420214}" srcOrd="1" destOrd="0" presId="urn:microsoft.com/office/officeart/2005/8/layout/orgChart1"/>
    <dgm:cxn modelId="{422CF12A-F68B-464E-A917-5E26D345370B}" type="presParOf" srcId="{81DF7158-7854-4085-B2CF-17C3FF5AA23F}" destId="{694548D6-403A-49BA-A7BC-4ABB61CE28E9}" srcOrd="1" destOrd="0" presId="urn:microsoft.com/office/officeart/2005/8/layout/orgChart1"/>
    <dgm:cxn modelId="{441AD2DD-D2F2-41B9-BB20-7DD492C209FD}" type="presParOf" srcId="{81DF7158-7854-4085-B2CF-17C3FF5AA23F}" destId="{9CBA71BC-4A4E-4EB9-AD93-D1F67202FFCA}" srcOrd="2" destOrd="0" presId="urn:microsoft.com/office/officeart/2005/8/layout/orgChart1"/>
    <dgm:cxn modelId="{D50EAE01-43CF-4DCD-91AE-BA329DC13447}" type="presParOf" srcId="{5398B07F-7EF1-4BC1-87FC-DB2510B99C51}" destId="{B2A110DB-7C26-414A-B0AE-27D852F0B007}" srcOrd="2" destOrd="0" presId="urn:microsoft.com/office/officeart/2005/8/layout/orgChart1"/>
    <dgm:cxn modelId="{6ED84BD1-FF0D-4341-9BA4-05FFE19D0C85}" type="presParOf" srcId="{5398B07F-7EF1-4BC1-87FC-DB2510B99C51}" destId="{9914F198-D870-4655-95E3-305116823A34}" srcOrd="3" destOrd="0" presId="urn:microsoft.com/office/officeart/2005/8/layout/orgChart1"/>
    <dgm:cxn modelId="{FD418575-7DD5-41AF-96F6-716E692B52F7}" type="presParOf" srcId="{9914F198-D870-4655-95E3-305116823A34}" destId="{7F7A62FF-B038-4EF6-B7F8-34827FB316BB}" srcOrd="0" destOrd="0" presId="urn:microsoft.com/office/officeart/2005/8/layout/orgChart1"/>
    <dgm:cxn modelId="{DAEF9906-BABA-4AD6-BBA1-51E5E2EFA8DB}" type="presParOf" srcId="{7F7A62FF-B038-4EF6-B7F8-34827FB316BB}" destId="{910F78A4-3769-4577-B80F-98176D876F79}" srcOrd="0" destOrd="0" presId="urn:microsoft.com/office/officeart/2005/8/layout/orgChart1"/>
    <dgm:cxn modelId="{F6053F98-0019-4C4F-AB03-3B6C78EBD9BA}" type="presParOf" srcId="{7F7A62FF-B038-4EF6-B7F8-34827FB316BB}" destId="{B96C5FA8-437F-466B-825C-D368EB12E445}" srcOrd="1" destOrd="0" presId="urn:microsoft.com/office/officeart/2005/8/layout/orgChart1"/>
    <dgm:cxn modelId="{E71E773F-2316-4549-99C8-912E589829DB}" type="presParOf" srcId="{9914F198-D870-4655-95E3-305116823A34}" destId="{8BBBD7AA-D67E-4CF4-9983-7E61B0E15906}" srcOrd="1" destOrd="0" presId="urn:microsoft.com/office/officeart/2005/8/layout/orgChart1"/>
    <dgm:cxn modelId="{C917E4FB-0C0A-4981-B478-1CAB103F4405}" type="presParOf" srcId="{9914F198-D870-4655-95E3-305116823A34}" destId="{BA71D5AB-4653-4EFD-8D97-41EEEB58751A}" srcOrd="2" destOrd="0" presId="urn:microsoft.com/office/officeart/2005/8/layout/orgChart1"/>
    <dgm:cxn modelId="{7E5B5B29-81AF-4E59-8995-1AAE73184D4F}"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4400" b="1" dirty="0" smtClean="0"/>
            <a:t>Sporadic and</a:t>
          </a:r>
        </a:p>
        <a:p>
          <a:r>
            <a:rPr lang="en-US" sz="4400" b="1" dirty="0" smtClean="0"/>
            <a:t>Epidemic (100-102)</a:t>
          </a:r>
          <a:endParaRPr lang="en-US" sz="44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3200" b="1" dirty="0" smtClean="0"/>
            <a:t>Consideration as an unknown one</a:t>
          </a:r>
        </a:p>
        <a:p>
          <a:r>
            <a:rPr lang="en-US" sz="3200" b="1" dirty="0" smtClean="0"/>
            <a:t>(100)</a:t>
          </a:r>
          <a:endParaRPr lang="en-US" sz="32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custT="1"/>
      <dgm:spPr/>
      <dgm:t>
        <a:bodyPr/>
        <a:lstStyle/>
        <a:p>
          <a:r>
            <a:rPr lang="en-US" sz="3200" b="1" dirty="0" smtClean="0"/>
            <a:t>Characteristic portrait be obtained</a:t>
          </a:r>
        </a:p>
        <a:p>
          <a:r>
            <a:rPr lang="en-US" sz="3200" b="1" dirty="0" smtClean="0"/>
            <a:t>(101)</a:t>
          </a:r>
          <a:endParaRPr lang="en-US" sz="3200"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009728D2-C8AF-472C-A625-B5B651BB421A}">
      <dgm:prSet custT="1"/>
      <dgm:spPr/>
      <dgm:t>
        <a:bodyPr/>
        <a:lstStyle/>
        <a:p>
          <a:r>
            <a:rPr lang="en-US" sz="2400" b="1" dirty="0" smtClean="0"/>
            <a:t>Abstracts </a:t>
          </a:r>
        </a:p>
        <a:p>
          <a:r>
            <a:rPr lang="en-US" sz="2400" b="1" dirty="0" smtClean="0"/>
            <a:t>Ascertained from</a:t>
          </a:r>
        </a:p>
        <a:p>
          <a:r>
            <a:rPr lang="en-US" sz="2400" b="1" dirty="0" smtClean="0"/>
            <a:t>Several patients</a:t>
          </a:r>
        </a:p>
        <a:p>
          <a:r>
            <a:rPr lang="en-US" sz="2400" b="1" dirty="0" smtClean="0"/>
            <a:t>(102)</a:t>
          </a:r>
          <a:endParaRPr lang="en-US" sz="2400" b="1" dirty="0"/>
        </a:p>
      </dgm:t>
    </dgm:pt>
    <dgm:pt modelId="{E19A6C52-AE51-41C8-B51F-8489D8D47B07}" type="parTrans" cxnId="{7466AB3E-3CF6-4753-A42C-5E1DC07679D0}">
      <dgm:prSet/>
      <dgm:spPr/>
      <dgm:t>
        <a:bodyPr/>
        <a:lstStyle/>
        <a:p>
          <a:endParaRPr lang="en-IN"/>
        </a:p>
      </dgm:t>
    </dgm:pt>
    <dgm:pt modelId="{1FE4348F-2F79-434A-96B5-766160AB6D9D}" type="sibTrans" cxnId="{7466AB3E-3CF6-4753-A42C-5E1DC07679D0}">
      <dgm:prSet/>
      <dgm:spPr/>
      <dgm:t>
        <a:bodyPr/>
        <a:lstStyle/>
        <a:p>
          <a:endParaRPr lang="en-IN"/>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274280" custScaleY="151790"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3"/>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3" custScaleX="130096"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3"/>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3"/>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3" custScaleX="134240" custScaleY="248010" custLinFactNeighborX="50" custLinFactNeighborY="568">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3"/>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AD07E8E8-7F88-42E4-84B6-765EE42A06F1}" type="pres">
      <dgm:prSet presAssocID="{E19A6C52-AE51-41C8-B51F-8489D8D47B07}" presName="Name37" presStyleLbl="parChTrans1D2" presStyleIdx="2" presStyleCnt="3"/>
      <dgm:spPr/>
      <dgm:t>
        <a:bodyPr/>
        <a:lstStyle/>
        <a:p>
          <a:endParaRPr lang="en-US"/>
        </a:p>
      </dgm:t>
    </dgm:pt>
    <dgm:pt modelId="{38AA2477-EF09-482C-8918-BD46D0335853}" type="pres">
      <dgm:prSet presAssocID="{009728D2-C8AF-472C-A625-B5B651BB421A}" presName="hierRoot2" presStyleCnt="0">
        <dgm:presLayoutVars>
          <dgm:hierBranch val="init"/>
        </dgm:presLayoutVars>
      </dgm:prSet>
      <dgm:spPr/>
    </dgm:pt>
    <dgm:pt modelId="{34BE4C8F-2AE2-4061-A78C-22681C3A63CB}" type="pres">
      <dgm:prSet presAssocID="{009728D2-C8AF-472C-A625-B5B651BB421A}" presName="rootComposite" presStyleCnt="0"/>
      <dgm:spPr/>
    </dgm:pt>
    <dgm:pt modelId="{B4DF0E15-7C4D-4154-B22B-9711D66EEB68}" type="pres">
      <dgm:prSet presAssocID="{009728D2-C8AF-472C-A625-B5B651BB421A}" presName="rootText" presStyleLbl="node2" presStyleIdx="2" presStyleCnt="3" custScaleY="245307" custLinFactNeighborX="107" custLinFactNeighborY="7">
        <dgm:presLayoutVars>
          <dgm:chPref val="3"/>
        </dgm:presLayoutVars>
      </dgm:prSet>
      <dgm:spPr/>
      <dgm:t>
        <a:bodyPr/>
        <a:lstStyle/>
        <a:p>
          <a:endParaRPr lang="en-US"/>
        </a:p>
      </dgm:t>
    </dgm:pt>
    <dgm:pt modelId="{118AE6F5-7FBC-482D-AF5C-6BD1FA02E080}" type="pres">
      <dgm:prSet presAssocID="{009728D2-C8AF-472C-A625-B5B651BB421A}" presName="rootConnector" presStyleLbl="node2" presStyleIdx="2" presStyleCnt="3"/>
      <dgm:spPr/>
      <dgm:t>
        <a:bodyPr/>
        <a:lstStyle/>
        <a:p>
          <a:endParaRPr lang="en-US"/>
        </a:p>
      </dgm:t>
    </dgm:pt>
    <dgm:pt modelId="{29496F82-6CF2-4379-BDDC-842A560DEE0E}" type="pres">
      <dgm:prSet presAssocID="{009728D2-C8AF-472C-A625-B5B651BB421A}" presName="hierChild4" presStyleCnt="0"/>
      <dgm:spPr/>
    </dgm:pt>
    <dgm:pt modelId="{68DFBB92-D66B-4181-82E2-35BD80127332}" type="pres">
      <dgm:prSet presAssocID="{009728D2-C8AF-472C-A625-B5B651BB421A}" presName="hierChild5" presStyleCnt="0"/>
      <dgm:spPr/>
    </dgm:pt>
    <dgm:pt modelId="{7FAC6ABC-FF6F-4D81-B5A9-74DAAF54FBB3}" type="pres">
      <dgm:prSet presAssocID="{176C785F-632F-447B-B925-065C2D280AF6}" presName="hierChild3" presStyleCnt="0"/>
      <dgm:spPr/>
    </dgm:pt>
  </dgm:ptLst>
  <dgm:cxnLst>
    <dgm:cxn modelId="{849D1AB3-CFA1-46BF-939E-D6C003DA7256}" type="presOf" srcId="{F6FAD5B1-F41D-4340-B208-4C9BB32A2DEE}" destId="{ED653666-312B-459F-AD0F-D3179E70CC93}" srcOrd="0" destOrd="0" presId="urn:microsoft.com/office/officeart/2005/8/layout/orgChart1"/>
    <dgm:cxn modelId="{B64AA5A6-6AF9-4057-844C-DEF7CEFF71F8}" type="presOf" srcId="{2A1ED20A-4A36-441F-916C-AA3D49D283C2}" destId="{B2A110DB-7C26-414A-B0AE-27D852F0B007}" srcOrd="0" destOrd="0" presId="urn:microsoft.com/office/officeart/2005/8/layout/orgChart1"/>
    <dgm:cxn modelId="{F90E6C67-2DC6-42EE-AB16-65D5326DAC72}" type="presOf" srcId="{EB27C882-A74A-41BD-8C13-1B97824C3ED2}" destId="{B96C5FA8-437F-466B-825C-D368EB12E445}" srcOrd="1" destOrd="0" presId="urn:microsoft.com/office/officeart/2005/8/layout/orgChart1"/>
    <dgm:cxn modelId="{2A1619B9-5DD4-4B7F-BF16-05290626B451}" type="presOf" srcId="{176C785F-632F-447B-B925-065C2D280AF6}" destId="{C81C61CF-06D3-48DB-9739-5E98066BAABB}" srcOrd="0" destOrd="0" presId="urn:microsoft.com/office/officeart/2005/8/layout/orgChart1"/>
    <dgm:cxn modelId="{7466AB3E-3CF6-4753-A42C-5E1DC07679D0}" srcId="{176C785F-632F-447B-B925-065C2D280AF6}" destId="{009728D2-C8AF-472C-A625-B5B651BB421A}" srcOrd="2" destOrd="0" parTransId="{E19A6C52-AE51-41C8-B51F-8489D8D47B07}" sibTransId="{1FE4348F-2F79-434A-96B5-766160AB6D9D}"/>
    <dgm:cxn modelId="{C8A96296-7ECE-482D-83B1-B2E9589D04D9}" type="presOf" srcId="{A8F59BC9-3E2A-4CF8-901B-56BE9E4867A6}" destId="{892034D9-F7C1-4E32-AE2F-696BE5760727}" srcOrd="0" destOrd="0" presId="urn:microsoft.com/office/officeart/2005/8/layout/orgChart1"/>
    <dgm:cxn modelId="{F95B59C1-CA24-4D1F-BDBF-0B5957093DFD}" type="presOf" srcId="{EB27C882-A74A-41BD-8C13-1B97824C3ED2}" destId="{910F78A4-3769-4577-B80F-98176D876F79}" srcOrd="0" destOrd="0" presId="urn:microsoft.com/office/officeart/2005/8/layout/orgChart1"/>
    <dgm:cxn modelId="{F60B3F33-584F-4ABC-A0BB-16B520E17435}" type="presOf" srcId="{A8F59BC9-3E2A-4CF8-901B-56BE9E4867A6}" destId="{7FB4A1A8-B72E-4527-9DDE-D5732F420214}" srcOrd="1" destOrd="0" presId="urn:microsoft.com/office/officeart/2005/8/layout/orgChart1"/>
    <dgm:cxn modelId="{469ABE03-94CA-4F6A-8373-D502CE6C962C}" type="presOf" srcId="{E19A6C52-AE51-41C8-B51F-8489D8D47B07}" destId="{AD07E8E8-7F88-42E4-84B6-765EE42A06F1}" srcOrd="0" destOrd="0" presId="urn:microsoft.com/office/officeart/2005/8/layout/orgChart1"/>
    <dgm:cxn modelId="{8E90A1AF-CA0F-4B3C-A5B4-D198263D8C5D}" type="presOf" srcId="{5F225A26-4242-40C4-BA61-F5DEE4C873DB}" destId="{73F61000-4835-4909-909A-D049212FCF08}" srcOrd="0"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D74EBE35-6AA8-4A4A-B196-D8D6854386FA}" type="presOf" srcId="{009728D2-C8AF-472C-A625-B5B651BB421A}" destId="{B4DF0E15-7C4D-4154-B22B-9711D66EEB68}" srcOrd="0" destOrd="0" presId="urn:microsoft.com/office/officeart/2005/8/layout/orgChart1"/>
    <dgm:cxn modelId="{0583255F-C0D2-46BB-8087-5CBB8EFA4C73}" type="presOf" srcId="{176C785F-632F-447B-B925-065C2D280AF6}" destId="{E230F398-0633-437D-B1E9-171D7473D41F}" srcOrd="1"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BDD9AF00-8147-4783-A09F-AAECA9E83017}" srcId="{F6FAD5B1-F41D-4340-B208-4C9BB32A2DEE}" destId="{176C785F-632F-447B-B925-065C2D280AF6}" srcOrd="0" destOrd="0" parTransId="{50CC824C-F002-4986-94FC-74CDF4C3ACFE}" sibTransId="{A11983E3-F47C-4E86-9074-9D6CCDC51060}"/>
    <dgm:cxn modelId="{D540B9B4-92E6-434F-8BB4-C98A0AC681EB}" type="presOf" srcId="{009728D2-C8AF-472C-A625-B5B651BB421A}" destId="{118AE6F5-7FBC-482D-AF5C-6BD1FA02E080}" srcOrd="1" destOrd="0" presId="urn:microsoft.com/office/officeart/2005/8/layout/orgChart1"/>
    <dgm:cxn modelId="{7D83E1F2-2E8E-496D-8B49-E1308CEAA5AA}" type="presParOf" srcId="{ED653666-312B-459F-AD0F-D3179E70CC93}" destId="{8220EEFF-AC18-47B2-AE49-3A2F0CD274D8}" srcOrd="0" destOrd="0" presId="urn:microsoft.com/office/officeart/2005/8/layout/orgChart1"/>
    <dgm:cxn modelId="{9409F93E-B076-4D52-B6FE-3B7B603DC99C}" type="presParOf" srcId="{8220EEFF-AC18-47B2-AE49-3A2F0CD274D8}" destId="{1E4DA6B2-5441-4A23-A986-8468B4614BF8}" srcOrd="0" destOrd="0" presId="urn:microsoft.com/office/officeart/2005/8/layout/orgChart1"/>
    <dgm:cxn modelId="{23CB02BD-4A82-4F5E-B577-AE6236921C53}" type="presParOf" srcId="{1E4DA6B2-5441-4A23-A986-8468B4614BF8}" destId="{C81C61CF-06D3-48DB-9739-5E98066BAABB}" srcOrd="0" destOrd="0" presId="urn:microsoft.com/office/officeart/2005/8/layout/orgChart1"/>
    <dgm:cxn modelId="{F1FFC4B9-BF7C-41A0-865D-E275A2804A1B}" type="presParOf" srcId="{1E4DA6B2-5441-4A23-A986-8468B4614BF8}" destId="{E230F398-0633-437D-B1E9-171D7473D41F}" srcOrd="1" destOrd="0" presId="urn:microsoft.com/office/officeart/2005/8/layout/orgChart1"/>
    <dgm:cxn modelId="{AFD2003A-E046-46AB-BDAA-568C9A6FCC55}" type="presParOf" srcId="{8220EEFF-AC18-47B2-AE49-3A2F0CD274D8}" destId="{5398B07F-7EF1-4BC1-87FC-DB2510B99C51}" srcOrd="1" destOrd="0" presId="urn:microsoft.com/office/officeart/2005/8/layout/orgChart1"/>
    <dgm:cxn modelId="{2ED53324-005B-4A80-82C6-E24FA2E137F0}" type="presParOf" srcId="{5398B07F-7EF1-4BC1-87FC-DB2510B99C51}" destId="{73F61000-4835-4909-909A-D049212FCF08}" srcOrd="0" destOrd="0" presId="urn:microsoft.com/office/officeart/2005/8/layout/orgChart1"/>
    <dgm:cxn modelId="{53A1E5F2-EB12-4244-AD95-942F5929365A}" type="presParOf" srcId="{5398B07F-7EF1-4BC1-87FC-DB2510B99C51}" destId="{81DF7158-7854-4085-B2CF-17C3FF5AA23F}" srcOrd="1" destOrd="0" presId="urn:microsoft.com/office/officeart/2005/8/layout/orgChart1"/>
    <dgm:cxn modelId="{BFE47E43-5B85-4326-816C-FF5BACFC7A16}" type="presParOf" srcId="{81DF7158-7854-4085-B2CF-17C3FF5AA23F}" destId="{147DE06B-0AF3-41B0-AB32-37C9BA144C2C}" srcOrd="0" destOrd="0" presId="urn:microsoft.com/office/officeart/2005/8/layout/orgChart1"/>
    <dgm:cxn modelId="{E77D399F-B964-40F7-8A32-4AA4B23D99C1}" type="presParOf" srcId="{147DE06B-0AF3-41B0-AB32-37C9BA144C2C}" destId="{892034D9-F7C1-4E32-AE2F-696BE5760727}" srcOrd="0" destOrd="0" presId="urn:microsoft.com/office/officeart/2005/8/layout/orgChart1"/>
    <dgm:cxn modelId="{6B12EFAE-F9FE-4DBF-90E5-03A59D32A21A}" type="presParOf" srcId="{147DE06B-0AF3-41B0-AB32-37C9BA144C2C}" destId="{7FB4A1A8-B72E-4527-9DDE-D5732F420214}" srcOrd="1" destOrd="0" presId="urn:microsoft.com/office/officeart/2005/8/layout/orgChart1"/>
    <dgm:cxn modelId="{5E0A19D6-BBBB-414F-BACC-E61927E3BB8B}" type="presParOf" srcId="{81DF7158-7854-4085-B2CF-17C3FF5AA23F}" destId="{694548D6-403A-49BA-A7BC-4ABB61CE28E9}" srcOrd="1" destOrd="0" presId="urn:microsoft.com/office/officeart/2005/8/layout/orgChart1"/>
    <dgm:cxn modelId="{40282DA4-E84E-41E8-9498-0772FFCDC472}" type="presParOf" srcId="{81DF7158-7854-4085-B2CF-17C3FF5AA23F}" destId="{9CBA71BC-4A4E-4EB9-AD93-D1F67202FFCA}" srcOrd="2" destOrd="0" presId="urn:microsoft.com/office/officeart/2005/8/layout/orgChart1"/>
    <dgm:cxn modelId="{0A5584BC-CE13-4473-89CE-3D315AB876A5}" type="presParOf" srcId="{5398B07F-7EF1-4BC1-87FC-DB2510B99C51}" destId="{B2A110DB-7C26-414A-B0AE-27D852F0B007}" srcOrd="2" destOrd="0" presId="urn:microsoft.com/office/officeart/2005/8/layout/orgChart1"/>
    <dgm:cxn modelId="{6E0DC4DE-D9FE-4A7E-A14F-2F4C178007DB}" type="presParOf" srcId="{5398B07F-7EF1-4BC1-87FC-DB2510B99C51}" destId="{9914F198-D870-4655-95E3-305116823A34}" srcOrd="3" destOrd="0" presId="urn:microsoft.com/office/officeart/2005/8/layout/orgChart1"/>
    <dgm:cxn modelId="{CCF2A85F-CD29-46ED-89CD-52D2E1AE650E}" type="presParOf" srcId="{9914F198-D870-4655-95E3-305116823A34}" destId="{7F7A62FF-B038-4EF6-B7F8-34827FB316BB}" srcOrd="0" destOrd="0" presId="urn:microsoft.com/office/officeart/2005/8/layout/orgChart1"/>
    <dgm:cxn modelId="{00B0375D-AF7E-44D5-8BC0-DB9855BF9148}" type="presParOf" srcId="{7F7A62FF-B038-4EF6-B7F8-34827FB316BB}" destId="{910F78A4-3769-4577-B80F-98176D876F79}" srcOrd="0" destOrd="0" presId="urn:microsoft.com/office/officeart/2005/8/layout/orgChart1"/>
    <dgm:cxn modelId="{94B9C7F0-FD68-433E-BDC6-BFA431DC046D}" type="presParOf" srcId="{7F7A62FF-B038-4EF6-B7F8-34827FB316BB}" destId="{B96C5FA8-437F-466B-825C-D368EB12E445}" srcOrd="1" destOrd="0" presId="urn:microsoft.com/office/officeart/2005/8/layout/orgChart1"/>
    <dgm:cxn modelId="{0F627F61-5DC6-4FE3-BBEA-C5B830BFEA90}" type="presParOf" srcId="{9914F198-D870-4655-95E3-305116823A34}" destId="{8BBBD7AA-D67E-4CF4-9983-7E61B0E15906}" srcOrd="1" destOrd="0" presId="urn:microsoft.com/office/officeart/2005/8/layout/orgChart1"/>
    <dgm:cxn modelId="{E5EF18F5-13BB-4A0E-9B4B-73FFEB2F7278}" type="presParOf" srcId="{9914F198-D870-4655-95E3-305116823A34}" destId="{BA71D5AB-4653-4EFD-8D97-41EEEB58751A}" srcOrd="2" destOrd="0" presId="urn:microsoft.com/office/officeart/2005/8/layout/orgChart1"/>
    <dgm:cxn modelId="{679E6297-D391-4DA1-BC92-A4A780E5D02D}" type="presParOf" srcId="{5398B07F-7EF1-4BC1-87FC-DB2510B99C51}" destId="{AD07E8E8-7F88-42E4-84B6-765EE42A06F1}" srcOrd="4" destOrd="0" presId="urn:microsoft.com/office/officeart/2005/8/layout/orgChart1"/>
    <dgm:cxn modelId="{03D4B763-C9F8-4CD9-BAA5-BC8E7C982D77}" type="presParOf" srcId="{5398B07F-7EF1-4BC1-87FC-DB2510B99C51}" destId="{38AA2477-EF09-482C-8918-BD46D0335853}" srcOrd="5" destOrd="0" presId="urn:microsoft.com/office/officeart/2005/8/layout/orgChart1"/>
    <dgm:cxn modelId="{777C2834-F293-48C6-9127-93893FC35A60}" type="presParOf" srcId="{38AA2477-EF09-482C-8918-BD46D0335853}" destId="{34BE4C8F-2AE2-4061-A78C-22681C3A63CB}" srcOrd="0" destOrd="0" presId="urn:microsoft.com/office/officeart/2005/8/layout/orgChart1"/>
    <dgm:cxn modelId="{CB9E9E80-DD0A-4BB5-B00A-0044F71BF8F6}" type="presParOf" srcId="{34BE4C8F-2AE2-4061-A78C-22681C3A63CB}" destId="{B4DF0E15-7C4D-4154-B22B-9711D66EEB68}" srcOrd="0" destOrd="0" presId="urn:microsoft.com/office/officeart/2005/8/layout/orgChart1"/>
    <dgm:cxn modelId="{6065F997-F6EB-4041-88BA-E01D232C7A0D}" type="presParOf" srcId="{34BE4C8F-2AE2-4061-A78C-22681C3A63CB}" destId="{118AE6F5-7FBC-482D-AF5C-6BD1FA02E080}" srcOrd="1" destOrd="0" presId="urn:microsoft.com/office/officeart/2005/8/layout/orgChart1"/>
    <dgm:cxn modelId="{0DB62C38-E624-477B-81B7-9E383F14F439}" type="presParOf" srcId="{38AA2477-EF09-482C-8918-BD46D0335853}" destId="{29496F82-6CF2-4379-BDDC-842A560DEE0E}" srcOrd="1" destOrd="0" presId="urn:microsoft.com/office/officeart/2005/8/layout/orgChart1"/>
    <dgm:cxn modelId="{107A1D15-92E2-49BE-82AA-51B908D389E2}" type="presParOf" srcId="{38AA2477-EF09-482C-8918-BD46D0335853}" destId="{68DFBB92-D66B-4181-82E2-35BD80127332}" srcOrd="2" destOrd="0" presId="urn:microsoft.com/office/officeart/2005/8/layout/orgChart1"/>
    <dgm:cxn modelId="{21E6EACE-AD52-41CC-BDB5-71A5F0D69B96}"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4400" b="1" dirty="0" smtClean="0"/>
            <a:t>Next duty of</a:t>
          </a:r>
        </a:p>
        <a:p>
          <a:r>
            <a:rPr lang="en-US" sz="4400" b="1" dirty="0" smtClean="0"/>
            <a:t>The Physician (103-104)</a:t>
          </a:r>
          <a:endParaRPr lang="en-US" sz="44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4000" b="1" dirty="0" smtClean="0"/>
            <a:t>Psora must be</a:t>
          </a:r>
        </a:p>
        <a:p>
          <a:r>
            <a:rPr lang="en-US" sz="4000" b="1" dirty="0" smtClean="0"/>
            <a:t>investigated</a:t>
          </a:r>
        </a:p>
        <a:p>
          <a:r>
            <a:rPr lang="en-US" sz="4000" b="1" dirty="0" smtClean="0"/>
            <a:t>(103)</a:t>
          </a:r>
          <a:endParaRPr lang="en-US" sz="40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custT="1"/>
      <dgm:spPr/>
      <dgm:t>
        <a:bodyPr/>
        <a:lstStyle/>
        <a:p>
          <a:r>
            <a:rPr lang="en-US" sz="4000" b="1" dirty="0" smtClean="0"/>
            <a:t>Picture of the disease</a:t>
          </a:r>
        </a:p>
        <a:p>
          <a:r>
            <a:rPr lang="en-US" sz="4000" b="1" dirty="0" smtClean="0"/>
            <a:t>Recording</a:t>
          </a:r>
        </a:p>
        <a:p>
          <a:r>
            <a:rPr lang="en-US" sz="4000" b="1" dirty="0" smtClean="0"/>
            <a:t>(104)</a:t>
          </a:r>
          <a:endParaRPr lang="en-US" sz="4000"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274280" custScaleY="119244"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2"/>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2" custScaleX="130096"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2"/>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2"/>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2" custScaleX="134240"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2"/>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7FAC6ABC-FF6F-4D81-B5A9-74DAAF54FBB3}" type="pres">
      <dgm:prSet presAssocID="{176C785F-632F-447B-B925-065C2D280AF6}" presName="hierChild3" presStyleCnt="0"/>
      <dgm:spPr/>
    </dgm:pt>
  </dgm:ptLst>
  <dgm:cxnLst>
    <dgm:cxn modelId="{7AD2CD6C-197A-4EE4-B882-37368743463A}" srcId="{176C785F-632F-447B-B925-065C2D280AF6}" destId="{A8F59BC9-3E2A-4CF8-901B-56BE9E4867A6}" srcOrd="0" destOrd="0" parTransId="{5F225A26-4242-40C4-BA61-F5DEE4C873DB}" sibTransId="{B03E54D1-4409-4ACA-8D53-885468687C0A}"/>
    <dgm:cxn modelId="{6B5FF99D-7BC3-4359-8965-5E3F5A99F4BE}" type="presOf" srcId="{A8F59BC9-3E2A-4CF8-901B-56BE9E4867A6}" destId="{892034D9-F7C1-4E32-AE2F-696BE5760727}" srcOrd="0" destOrd="0" presId="urn:microsoft.com/office/officeart/2005/8/layout/orgChart1"/>
    <dgm:cxn modelId="{BDD9AF00-8147-4783-A09F-AAECA9E83017}" srcId="{F6FAD5B1-F41D-4340-B208-4C9BB32A2DEE}" destId="{176C785F-632F-447B-B925-065C2D280AF6}" srcOrd="0" destOrd="0" parTransId="{50CC824C-F002-4986-94FC-74CDF4C3ACFE}" sibTransId="{A11983E3-F47C-4E86-9074-9D6CCDC51060}"/>
    <dgm:cxn modelId="{4283D2F1-6311-4A2D-AE52-B7747BFD420E}" type="presOf" srcId="{176C785F-632F-447B-B925-065C2D280AF6}" destId="{E230F398-0633-437D-B1E9-171D7473D41F}" srcOrd="1" destOrd="0" presId="urn:microsoft.com/office/officeart/2005/8/layout/orgChart1"/>
    <dgm:cxn modelId="{0EC1B0FE-6DBA-4978-9959-2A0F10CD2DBB}" type="presOf" srcId="{EB27C882-A74A-41BD-8C13-1B97824C3ED2}" destId="{B96C5FA8-437F-466B-825C-D368EB12E445}" srcOrd="1" destOrd="0" presId="urn:microsoft.com/office/officeart/2005/8/layout/orgChart1"/>
    <dgm:cxn modelId="{F507E8D8-AC6A-462E-94D1-85371CABFB9C}" type="presOf" srcId="{F6FAD5B1-F41D-4340-B208-4C9BB32A2DEE}" destId="{ED653666-312B-459F-AD0F-D3179E70CC93}" srcOrd="0" destOrd="0" presId="urn:microsoft.com/office/officeart/2005/8/layout/orgChart1"/>
    <dgm:cxn modelId="{BAF5BBDE-1DD5-4B3E-94BA-A389D4B20CE8}" type="presOf" srcId="{EB27C882-A74A-41BD-8C13-1B97824C3ED2}" destId="{910F78A4-3769-4577-B80F-98176D876F79}" srcOrd="0" destOrd="0" presId="urn:microsoft.com/office/officeart/2005/8/layout/orgChart1"/>
    <dgm:cxn modelId="{7171042E-AF6A-4E32-90FB-E6D6A321C9CE}" type="presOf" srcId="{5F225A26-4242-40C4-BA61-F5DEE4C873DB}" destId="{73F61000-4835-4909-909A-D049212FCF08}" srcOrd="0" destOrd="0" presId="urn:microsoft.com/office/officeart/2005/8/layout/orgChart1"/>
    <dgm:cxn modelId="{A90531D3-0523-472F-A6DE-CE8FB98D2E8A}" type="presOf" srcId="{A8F59BC9-3E2A-4CF8-901B-56BE9E4867A6}" destId="{7FB4A1A8-B72E-4527-9DDE-D5732F420214}" srcOrd="1" destOrd="0" presId="urn:microsoft.com/office/officeart/2005/8/layout/orgChart1"/>
    <dgm:cxn modelId="{D0336E87-0308-4433-BED6-39F68416F84C}" type="presOf" srcId="{176C785F-632F-447B-B925-065C2D280AF6}" destId="{C81C61CF-06D3-48DB-9739-5E98066BAABB}" srcOrd="0" destOrd="0" presId="urn:microsoft.com/office/officeart/2005/8/layout/orgChart1"/>
    <dgm:cxn modelId="{AB1CAD1F-7BB8-45E2-B100-C15280C524D7}" type="presOf" srcId="{2A1ED20A-4A36-441F-916C-AA3D49D283C2}" destId="{B2A110DB-7C26-414A-B0AE-27D852F0B007}" srcOrd="0"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FBEB4527-2050-4C07-861C-005DE188B576}" type="presParOf" srcId="{ED653666-312B-459F-AD0F-D3179E70CC93}" destId="{8220EEFF-AC18-47B2-AE49-3A2F0CD274D8}" srcOrd="0" destOrd="0" presId="urn:microsoft.com/office/officeart/2005/8/layout/orgChart1"/>
    <dgm:cxn modelId="{DD92A884-9ED7-4AC9-A519-3C614871E49C}" type="presParOf" srcId="{8220EEFF-AC18-47B2-AE49-3A2F0CD274D8}" destId="{1E4DA6B2-5441-4A23-A986-8468B4614BF8}" srcOrd="0" destOrd="0" presId="urn:microsoft.com/office/officeart/2005/8/layout/orgChart1"/>
    <dgm:cxn modelId="{FA59640F-079A-4AF4-86B2-20211060B091}" type="presParOf" srcId="{1E4DA6B2-5441-4A23-A986-8468B4614BF8}" destId="{C81C61CF-06D3-48DB-9739-5E98066BAABB}" srcOrd="0" destOrd="0" presId="urn:microsoft.com/office/officeart/2005/8/layout/orgChart1"/>
    <dgm:cxn modelId="{90D8D694-6C73-486A-ABE4-3CB7CEB4E044}" type="presParOf" srcId="{1E4DA6B2-5441-4A23-A986-8468B4614BF8}" destId="{E230F398-0633-437D-B1E9-171D7473D41F}" srcOrd="1" destOrd="0" presId="urn:microsoft.com/office/officeart/2005/8/layout/orgChart1"/>
    <dgm:cxn modelId="{D2E5213E-F087-4F80-B4CF-3D5CD37FCF59}" type="presParOf" srcId="{8220EEFF-AC18-47B2-AE49-3A2F0CD274D8}" destId="{5398B07F-7EF1-4BC1-87FC-DB2510B99C51}" srcOrd="1" destOrd="0" presId="urn:microsoft.com/office/officeart/2005/8/layout/orgChart1"/>
    <dgm:cxn modelId="{E8EF34B2-C058-4325-8F52-7D1EC4ED7B2C}" type="presParOf" srcId="{5398B07F-7EF1-4BC1-87FC-DB2510B99C51}" destId="{73F61000-4835-4909-909A-D049212FCF08}" srcOrd="0" destOrd="0" presId="urn:microsoft.com/office/officeart/2005/8/layout/orgChart1"/>
    <dgm:cxn modelId="{0A025E40-ADE6-4E5D-AA00-2547FD9718FB}" type="presParOf" srcId="{5398B07F-7EF1-4BC1-87FC-DB2510B99C51}" destId="{81DF7158-7854-4085-B2CF-17C3FF5AA23F}" srcOrd="1" destOrd="0" presId="urn:microsoft.com/office/officeart/2005/8/layout/orgChart1"/>
    <dgm:cxn modelId="{259EF334-831F-45DF-9327-62DAC8304058}" type="presParOf" srcId="{81DF7158-7854-4085-B2CF-17C3FF5AA23F}" destId="{147DE06B-0AF3-41B0-AB32-37C9BA144C2C}" srcOrd="0" destOrd="0" presId="urn:microsoft.com/office/officeart/2005/8/layout/orgChart1"/>
    <dgm:cxn modelId="{FF576A11-AFAC-41FF-BFBC-B657E811060F}" type="presParOf" srcId="{147DE06B-0AF3-41B0-AB32-37C9BA144C2C}" destId="{892034D9-F7C1-4E32-AE2F-696BE5760727}" srcOrd="0" destOrd="0" presId="urn:microsoft.com/office/officeart/2005/8/layout/orgChart1"/>
    <dgm:cxn modelId="{87714BCB-E8B4-47F1-9235-558D7F56D6A2}" type="presParOf" srcId="{147DE06B-0AF3-41B0-AB32-37C9BA144C2C}" destId="{7FB4A1A8-B72E-4527-9DDE-D5732F420214}" srcOrd="1" destOrd="0" presId="urn:microsoft.com/office/officeart/2005/8/layout/orgChart1"/>
    <dgm:cxn modelId="{29E3CDB2-BAA6-46C9-932D-70E276112C94}" type="presParOf" srcId="{81DF7158-7854-4085-B2CF-17C3FF5AA23F}" destId="{694548D6-403A-49BA-A7BC-4ABB61CE28E9}" srcOrd="1" destOrd="0" presId="urn:microsoft.com/office/officeart/2005/8/layout/orgChart1"/>
    <dgm:cxn modelId="{4B90F5E9-0D8D-4AD8-8B70-9A4019924988}" type="presParOf" srcId="{81DF7158-7854-4085-B2CF-17C3FF5AA23F}" destId="{9CBA71BC-4A4E-4EB9-AD93-D1F67202FFCA}" srcOrd="2" destOrd="0" presId="urn:microsoft.com/office/officeart/2005/8/layout/orgChart1"/>
    <dgm:cxn modelId="{EF3602AA-B715-4294-8359-7D268101D276}" type="presParOf" srcId="{5398B07F-7EF1-4BC1-87FC-DB2510B99C51}" destId="{B2A110DB-7C26-414A-B0AE-27D852F0B007}" srcOrd="2" destOrd="0" presId="urn:microsoft.com/office/officeart/2005/8/layout/orgChart1"/>
    <dgm:cxn modelId="{7399F9B8-436F-432C-AE70-080370740E90}" type="presParOf" srcId="{5398B07F-7EF1-4BC1-87FC-DB2510B99C51}" destId="{9914F198-D870-4655-95E3-305116823A34}" srcOrd="3" destOrd="0" presId="urn:microsoft.com/office/officeart/2005/8/layout/orgChart1"/>
    <dgm:cxn modelId="{F0B67022-A390-486E-9387-5C97970C2471}" type="presParOf" srcId="{9914F198-D870-4655-95E3-305116823A34}" destId="{7F7A62FF-B038-4EF6-B7F8-34827FB316BB}" srcOrd="0" destOrd="0" presId="urn:microsoft.com/office/officeart/2005/8/layout/orgChart1"/>
    <dgm:cxn modelId="{24710FDE-0633-436C-8218-F009C4DC7963}" type="presParOf" srcId="{7F7A62FF-B038-4EF6-B7F8-34827FB316BB}" destId="{910F78A4-3769-4577-B80F-98176D876F79}" srcOrd="0" destOrd="0" presId="urn:microsoft.com/office/officeart/2005/8/layout/orgChart1"/>
    <dgm:cxn modelId="{8D6D2CEF-4D94-4E59-B05E-7F673E443DFD}" type="presParOf" srcId="{7F7A62FF-B038-4EF6-B7F8-34827FB316BB}" destId="{B96C5FA8-437F-466B-825C-D368EB12E445}" srcOrd="1" destOrd="0" presId="urn:microsoft.com/office/officeart/2005/8/layout/orgChart1"/>
    <dgm:cxn modelId="{235F3046-DDF3-4291-A7C9-3603699BDF63}" type="presParOf" srcId="{9914F198-D870-4655-95E3-305116823A34}" destId="{8BBBD7AA-D67E-4CF4-9983-7E61B0E15906}" srcOrd="1" destOrd="0" presId="urn:microsoft.com/office/officeart/2005/8/layout/orgChart1"/>
    <dgm:cxn modelId="{3BC8E452-AED7-431C-849F-B0C4F3B2422E}" type="presParOf" srcId="{9914F198-D870-4655-95E3-305116823A34}" destId="{BA71D5AB-4653-4EFD-8D97-41EEEB58751A}" srcOrd="2" destOrd="0" presId="urn:microsoft.com/office/officeart/2005/8/layout/orgChart1"/>
    <dgm:cxn modelId="{FA9EF8B5-A3EC-4DA9-B7E3-39D050EBA6A4}"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0315BC-4EC2-4BDC-ADF0-C7080204BDE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7186272-5BB0-4E7D-A01E-EA08BB0F31CB}">
      <dgm:prSet phldrT="[Text]" custT="1"/>
      <dgm:spPr/>
      <dgm:t>
        <a:bodyPr/>
        <a:lstStyle/>
        <a:p>
          <a:r>
            <a:rPr lang="en-US" sz="2800" b="1" dirty="0" smtClean="0">
              <a:effectLst/>
            </a:rPr>
            <a:t>Special Directions for taking</a:t>
          </a:r>
        </a:p>
        <a:p>
          <a:r>
            <a:rPr lang="en-US" sz="2800" b="1" dirty="0" smtClean="0">
              <a:effectLst/>
            </a:rPr>
            <a:t> up the chronic cases (94-98)</a:t>
          </a:r>
          <a:endParaRPr lang="en-US" sz="2800" dirty="0"/>
        </a:p>
      </dgm:t>
    </dgm:pt>
    <dgm:pt modelId="{E46C6974-ABA2-41B7-A38D-4F2F6A828DCB}" type="parTrans" cxnId="{09891E27-8243-4CD2-B4E2-C4524AA876A3}">
      <dgm:prSet/>
      <dgm:spPr/>
      <dgm:t>
        <a:bodyPr/>
        <a:lstStyle/>
        <a:p>
          <a:endParaRPr lang="en-US"/>
        </a:p>
      </dgm:t>
    </dgm:pt>
    <dgm:pt modelId="{1C42D788-32E4-4212-A684-41A6355E4236}" type="sibTrans" cxnId="{09891E27-8243-4CD2-B4E2-C4524AA876A3}">
      <dgm:prSet/>
      <dgm:spPr/>
      <dgm:t>
        <a:bodyPr/>
        <a:lstStyle/>
        <a:p>
          <a:endParaRPr lang="en-US"/>
        </a:p>
      </dgm:t>
    </dgm:pt>
    <dgm:pt modelId="{94862E8C-B1E3-43AB-8EB2-F65B05975C36}">
      <dgm:prSet phldrT="[Text]" custT="1"/>
      <dgm:spPr/>
      <dgm:t>
        <a:bodyPr/>
        <a:lstStyle/>
        <a:p>
          <a:r>
            <a:rPr lang="en-US" sz="2800" b="1" dirty="0" smtClean="0"/>
            <a:t>Patient coming directly</a:t>
          </a:r>
        </a:p>
        <a:p>
          <a:r>
            <a:rPr lang="en-US" sz="2800" b="1" dirty="0" smtClean="0"/>
            <a:t>(94-97)</a:t>
          </a:r>
          <a:endParaRPr lang="en-US" sz="2800" dirty="0"/>
        </a:p>
      </dgm:t>
    </dgm:pt>
    <dgm:pt modelId="{ADC1BA38-EF08-4F1D-A6F3-905FDDC23FED}" type="parTrans" cxnId="{52300990-B4FC-4231-9392-4B95437C18A5}">
      <dgm:prSet/>
      <dgm:spPr/>
      <dgm:t>
        <a:bodyPr/>
        <a:lstStyle/>
        <a:p>
          <a:endParaRPr lang="en-US"/>
        </a:p>
      </dgm:t>
    </dgm:pt>
    <dgm:pt modelId="{9BD19188-C72F-4414-8C3C-D65E8612F6E6}" type="sibTrans" cxnId="{52300990-B4FC-4231-9392-4B95437C18A5}">
      <dgm:prSet/>
      <dgm:spPr/>
      <dgm:t>
        <a:bodyPr/>
        <a:lstStyle/>
        <a:p>
          <a:endParaRPr lang="en-US"/>
        </a:p>
      </dgm:t>
    </dgm:pt>
    <dgm:pt modelId="{42EC6404-D6D9-4024-80BE-EEABEA1157FE}">
      <dgm:prSet phldrT="[Text]" custT="1"/>
      <dgm:spPr/>
      <dgm:t>
        <a:bodyPr/>
        <a:lstStyle/>
        <a:p>
          <a:r>
            <a:rPr lang="en-US" sz="2800" b="1" dirty="0" smtClean="0"/>
            <a:t>Reported by others</a:t>
          </a:r>
        </a:p>
        <a:p>
          <a:r>
            <a:rPr lang="en-US" sz="2800" b="1" dirty="0" smtClean="0"/>
            <a:t>(98)</a:t>
          </a:r>
          <a:endParaRPr lang="en-US" sz="2800" dirty="0"/>
        </a:p>
      </dgm:t>
    </dgm:pt>
    <dgm:pt modelId="{E1A243AB-76AB-464D-AE76-278008F301E1}" type="parTrans" cxnId="{43345B33-7811-44CC-9618-E3E4149B42AD}">
      <dgm:prSet/>
      <dgm:spPr/>
      <dgm:t>
        <a:bodyPr/>
        <a:lstStyle/>
        <a:p>
          <a:endParaRPr lang="en-US"/>
        </a:p>
      </dgm:t>
    </dgm:pt>
    <dgm:pt modelId="{6F69621D-EEE6-46BA-84B8-930823A73C16}" type="sibTrans" cxnId="{43345B33-7811-44CC-9618-E3E4149B42AD}">
      <dgm:prSet/>
      <dgm:spPr/>
      <dgm:t>
        <a:bodyPr/>
        <a:lstStyle/>
        <a:p>
          <a:endParaRPr lang="en-US"/>
        </a:p>
      </dgm:t>
    </dgm:pt>
    <dgm:pt modelId="{36E227D7-96F5-472F-ABF1-A0C872609316}" type="pres">
      <dgm:prSet presAssocID="{0E0315BC-4EC2-4BDC-ADF0-C7080204BDE8}" presName="hierChild1" presStyleCnt="0">
        <dgm:presLayoutVars>
          <dgm:orgChart val="1"/>
          <dgm:chPref val="1"/>
          <dgm:dir/>
          <dgm:animOne val="branch"/>
          <dgm:animLvl val="lvl"/>
          <dgm:resizeHandles/>
        </dgm:presLayoutVars>
      </dgm:prSet>
      <dgm:spPr/>
      <dgm:t>
        <a:bodyPr/>
        <a:lstStyle/>
        <a:p>
          <a:endParaRPr lang="en-US"/>
        </a:p>
      </dgm:t>
    </dgm:pt>
    <dgm:pt modelId="{0889835C-17A7-4B3D-903D-328693071816}" type="pres">
      <dgm:prSet presAssocID="{37186272-5BB0-4E7D-A01E-EA08BB0F31CB}" presName="hierRoot1" presStyleCnt="0">
        <dgm:presLayoutVars>
          <dgm:hierBranch val="init"/>
        </dgm:presLayoutVars>
      </dgm:prSet>
      <dgm:spPr/>
    </dgm:pt>
    <dgm:pt modelId="{EAB14868-D896-4FF6-A815-91D87E5250A0}" type="pres">
      <dgm:prSet presAssocID="{37186272-5BB0-4E7D-A01E-EA08BB0F31CB}" presName="rootComposite1" presStyleCnt="0"/>
      <dgm:spPr/>
    </dgm:pt>
    <dgm:pt modelId="{BC223188-A549-4C3B-8BAB-DF82C0FCCC9A}" type="pres">
      <dgm:prSet presAssocID="{37186272-5BB0-4E7D-A01E-EA08BB0F31CB}" presName="rootText1" presStyleLbl="node0" presStyleIdx="0" presStyleCnt="1" custScaleX="190025" custLinFactNeighborX="-1900" custLinFactNeighborY="-71282">
        <dgm:presLayoutVars>
          <dgm:chPref val="3"/>
        </dgm:presLayoutVars>
      </dgm:prSet>
      <dgm:spPr/>
      <dgm:t>
        <a:bodyPr/>
        <a:lstStyle/>
        <a:p>
          <a:endParaRPr lang="en-US"/>
        </a:p>
      </dgm:t>
    </dgm:pt>
    <dgm:pt modelId="{0A8F9BD1-7D61-46CC-B754-785614B356ED}" type="pres">
      <dgm:prSet presAssocID="{37186272-5BB0-4E7D-A01E-EA08BB0F31CB}" presName="rootConnector1" presStyleLbl="node1" presStyleIdx="0" presStyleCnt="0"/>
      <dgm:spPr/>
      <dgm:t>
        <a:bodyPr/>
        <a:lstStyle/>
        <a:p>
          <a:endParaRPr lang="en-US"/>
        </a:p>
      </dgm:t>
    </dgm:pt>
    <dgm:pt modelId="{39553956-135C-4C10-91D2-59814B7BB09F}" type="pres">
      <dgm:prSet presAssocID="{37186272-5BB0-4E7D-A01E-EA08BB0F31CB}" presName="hierChild2" presStyleCnt="0"/>
      <dgm:spPr/>
    </dgm:pt>
    <dgm:pt modelId="{659DE746-ED36-45C0-B492-B4F00DAFAEB2}" type="pres">
      <dgm:prSet presAssocID="{ADC1BA38-EF08-4F1D-A6F3-905FDDC23FED}" presName="Name37" presStyleLbl="parChTrans1D2" presStyleIdx="0" presStyleCnt="2"/>
      <dgm:spPr/>
      <dgm:t>
        <a:bodyPr/>
        <a:lstStyle/>
        <a:p>
          <a:endParaRPr lang="en-US"/>
        </a:p>
      </dgm:t>
    </dgm:pt>
    <dgm:pt modelId="{A792193D-6813-4AC3-AA62-AF720FBEF12B}" type="pres">
      <dgm:prSet presAssocID="{94862E8C-B1E3-43AB-8EB2-F65B05975C36}" presName="hierRoot2" presStyleCnt="0">
        <dgm:presLayoutVars>
          <dgm:hierBranch val="init"/>
        </dgm:presLayoutVars>
      </dgm:prSet>
      <dgm:spPr/>
    </dgm:pt>
    <dgm:pt modelId="{7C310ED8-4537-4703-BB06-7E991A1B4B56}" type="pres">
      <dgm:prSet presAssocID="{94862E8C-B1E3-43AB-8EB2-F65B05975C36}" presName="rootComposite" presStyleCnt="0"/>
      <dgm:spPr/>
    </dgm:pt>
    <dgm:pt modelId="{F4100B6D-A4BF-4919-90C8-E725753E3383}" type="pres">
      <dgm:prSet presAssocID="{94862E8C-B1E3-43AB-8EB2-F65B05975C36}" presName="rootText" presStyleLbl="node2" presStyleIdx="0" presStyleCnt="2">
        <dgm:presLayoutVars>
          <dgm:chPref val="3"/>
        </dgm:presLayoutVars>
      </dgm:prSet>
      <dgm:spPr/>
      <dgm:t>
        <a:bodyPr/>
        <a:lstStyle/>
        <a:p>
          <a:endParaRPr lang="en-US"/>
        </a:p>
      </dgm:t>
    </dgm:pt>
    <dgm:pt modelId="{D71D9E2F-B8AB-487C-931D-C6490FD97B56}" type="pres">
      <dgm:prSet presAssocID="{94862E8C-B1E3-43AB-8EB2-F65B05975C36}" presName="rootConnector" presStyleLbl="node2" presStyleIdx="0" presStyleCnt="2"/>
      <dgm:spPr/>
      <dgm:t>
        <a:bodyPr/>
        <a:lstStyle/>
        <a:p>
          <a:endParaRPr lang="en-US"/>
        </a:p>
      </dgm:t>
    </dgm:pt>
    <dgm:pt modelId="{6D058175-144F-4CB2-9A7F-D705DC20CC82}" type="pres">
      <dgm:prSet presAssocID="{94862E8C-B1E3-43AB-8EB2-F65B05975C36}" presName="hierChild4" presStyleCnt="0"/>
      <dgm:spPr/>
    </dgm:pt>
    <dgm:pt modelId="{4C81C0E4-4924-4898-8B43-CABE35CD1329}" type="pres">
      <dgm:prSet presAssocID="{94862E8C-B1E3-43AB-8EB2-F65B05975C36}" presName="hierChild5" presStyleCnt="0"/>
      <dgm:spPr/>
    </dgm:pt>
    <dgm:pt modelId="{DAAAD833-D750-4A5B-BFFA-CDCA70B95BED}" type="pres">
      <dgm:prSet presAssocID="{E1A243AB-76AB-464D-AE76-278008F301E1}" presName="Name37" presStyleLbl="parChTrans1D2" presStyleIdx="1" presStyleCnt="2"/>
      <dgm:spPr/>
      <dgm:t>
        <a:bodyPr/>
        <a:lstStyle/>
        <a:p>
          <a:endParaRPr lang="en-US"/>
        </a:p>
      </dgm:t>
    </dgm:pt>
    <dgm:pt modelId="{831C16AA-C836-4369-B949-B07F91D2D647}" type="pres">
      <dgm:prSet presAssocID="{42EC6404-D6D9-4024-80BE-EEABEA1157FE}" presName="hierRoot2" presStyleCnt="0">
        <dgm:presLayoutVars>
          <dgm:hierBranch val="init"/>
        </dgm:presLayoutVars>
      </dgm:prSet>
      <dgm:spPr/>
    </dgm:pt>
    <dgm:pt modelId="{C0247BAA-0D87-4046-A71D-C1D0C9EA5E06}" type="pres">
      <dgm:prSet presAssocID="{42EC6404-D6D9-4024-80BE-EEABEA1157FE}" presName="rootComposite" presStyleCnt="0"/>
      <dgm:spPr/>
    </dgm:pt>
    <dgm:pt modelId="{463EFF18-309A-421D-AFB5-D51BDCBF0442}" type="pres">
      <dgm:prSet presAssocID="{42EC6404-D6D9-4024-80BE-EEABEA1157FE}" presName="rootText" presStyleLbl="node2" presStyleIdx="1" presStyleCnt="2">
        <dgm:presLayoutVars>
          <dgm:chPref val="3"/>
        </dgm:presLayoutVars>
      </dgm:prSet>
      <dgm:spPr/>
      <dgm:t>
        <a:bodyPr/>
        <a:lstStyle/>
        <a:p>
          <a:endParaRPr lang="en-US"/>
        </a:p>
      </dgm:t>
    </dgm:pt>
    <dgm:pt modelId="{EA238DA2-B23F-4581-808F-8843BE085B60}" type="pres">
      <dgm:prSet presAssocID="{42EC6404-D6D9-4024-80BE-EEABEA1157FE}" presName="rootConnector" presStyleLbl="node2" presStyleIdx="1" presStyleCnt="2"/>
      <dgm:spPr/>
      <dgm:t>
        <a:bodyPr/>
        <a:lstStyle/>
        <a:p>
          <a:endParaRPr lang="en-US"/>
        </a:p>
      </dgm:t>
    </dgm:pt>
    <dgm:pt modelId="{52C380E3-639F-48D7-94C2-21F175240BDF}" type="pres">
      <dgm:prSet presAssocID="{42EC6404-D6D9-4024-80BE-EEABEA1157FE}" presName="hierChild4" presStyleCnt="0"/>
      <dgm:spPr/>
    </dgm:pt>
    <dgm:pt modelId="{B2B9D247-59BA-4A9B-8910-33623B41F309}" type="pres">
      <dgm:prSet presAssocID="{42EC6404-D6D9-4024-80BE-EEABEA1157FE}" presName="hierChild5" presStyleCnt="0"/>
      <dgm:spPr/>
    </dgm:pt>
    <dgm:pt modelId="{05B031A9-DC6E-4D79-9A2E-ADCDCA7C08CC}" type="pres">
      <dgm:prSet presAssocID="{37186272-5BB0-4E7D-A01E-EA08BB0F31CB}" presName="hierChild3" presStyleCnt="0"/>
      <dgm:spPr/>
    </dgm:pt>
  </dgm:ptLst>
  <dgm:cxnLst>
    <dgm:cxn modelId="{06005A0D-9916-4CF1-B94D-428AAE790D5F}" type="presOf" srcId="{E1A243AB-76AB-464D-AE76-278008F301E1}" destId="{DAAAD833-D750-4A5B-BFFA-CDCA70B95BED}" srcOrd="0" destOrd="0" presId="urn:microsoft.com/office/officeart/2005/8/layout/orgChart1"/>
    <dgm:cxn modelId="{591A784A-922F-4657-AAE3-22BC67D2BFB7}" type="presOf" srcId="{0E0315BC-4EC2-4BDC-ADF0-C7080204BDE8}" destId="{36E227D7-96F5-472F-ABF1-A0C872609316}" srcOrd="0" destOrd="0" presId="urn:microsoft.com/office/officeart/2005/8/layout/orgChart1"/>
    <dgm:cxn modelId="{0DBC1D91-311C-450F-8032-F2D92CA226C8}" type="presOf" srcId="{42EC6404-D6D9-4024-80BE-EEABEA1157FE}" destId="{463EFF18-309A-421D-AFB5-D51BDCBF0442}" srcOrd="0" destOrd="0" presId="urn:microsoft.com/office/officeart/2005/8/layout/orgChart1"/>
    <dgm:cxn modelId="{43F88778-34D1-40A2-940F-CAE45BFEF080}" type="presOf" srcId="{ADC1BA38-EF08-4F1D-A6F3-905FDDC23FED}" destId="{659DE746-ED36-45C0-B492-B4F00DAFAEB2}" srcOrd="0" destOrd="0" presId="urn:microsoft.com/office/officeart/2005/8/layout/orgChart1"/>
    <dgm:cxn modelId="{52300990-B4FC-4231-9392-4B95437C18A5}" srcId="{37186272-5BB0-4E7D-A01E-EA08BB0F31CB}" destId="{94862E8C-B1E3-43AB-8EB2-F65B05975C36}" srcOrd="0" destOrd="0" parTransId="{ADC1BA38-EF08-4F1D-A6F3-905FDDC23FED}" sibTransId="{9BD19188-C72F-4414-8C3C-D65E8612F6E6}"/>
    <dgm:cxn modelId="{43345B33-7811-44CC-9618-E3E4149B42AD}" srcId="{37186272-5BB0-4E7D-A01E-EA08BB0F31CB}" destId="{42EC6404-D6D9-4024-80BE-EEABEA1157FE}" srcOrd="1" destOrd="0" parTransId="{E1A243AB-76AB-464D-AE76-278008F301E1}" sibTransId="{6F69621D-EEE6-46BA-84B8-930823A73C16}"/>
    <dgm:cxn modelId="{F9EE64E2-B0F6-4BDE-A169-7C140C7D2A26}" type="presOf" srcId="{37186272-5BB0-4E7D-A01E-EA08BB0F31CB}" destId="{0A8F9BD1-7D61-46CC-B754-785614B356ED}" srcOrd="1" destOrd="0" presId="urn:microsoft.com/office/officeart/2005/8/layout/orgChart1"/>
    <dgm:cxn modelId="{09891E27-8243-4CD2-B4E2-C4524AA876A3}" srcId="{0E0315BC-4EC2-4BDC-ADF0-C7080204BDE8}" destId="{37186272-5BB0-4E7D-A01E-EA08BB0F31CB}" srcOrd="0" destOrd="0" parTransId="{E46C6974-ABA2-41B7-A38D-4F2F6A828DCB}" sibTransId="{1C42D788-32E4-4212-A684-41A6355E4236}"/>
    <dgm:cxn modelId="{3D4DACD7-63BA-4053-BC81-5A3039C8A445}" type="presOf" srcId="{42EC6404-D6D9-4024-80BE-EEABEA1157FE}" destId="{EA238DA2-B23F-4581-808F-8843BE085B60}" srcOrd="1" destOrd="0" presId="urn:microsoft.com/office/officeart/2005/8/layout/orgChart1"/>
    <dgm:cxn modelId="{B5145FAE-D458-4B66-AECB-1BE0659A9888}" type="presOf" srcId="{94862E8C-B1E3-43AB-8EB2-F65B05975C36}" destId="{D71D9E2F-B8AB-487C-931D-C6490FD97B56}" srcOrd="1" destOrd="0" presId="urn:microsoft.com/office/officeart/2005/8/layout/orgChart1"/>
    <dgm:cxn modelId="{8F50822F-628D-4E0A-835B-585B07CADA30}" type="presOf" srcId="{94862E8C-B1E3-43AB-8EB2-F65B05975C36}" destId="{F4100B6D-A4BF-4919-90C8-E725753E3383}" srcOrd="0" destOrd="0" presId="urn:microsoft.com/office/officeart/2005/8/layout/orgChart1"/>
    <dgm:cxn modelId="{FA00293B-9D67-4635-966B-7BCF7FDC5D8E}" type="presOf" srcId="{37186272-5BB0-4E7D-A01E-EA08BB0F31CB}" destId="{BC223188-A549-4C3B-8BAB-DF82C0FCCC9A}" srcOrd="0" destOrd="0" presId="urn:microsoft.com/office/officeart/2005/8/layout/orgChart1"/>
    <dgm:cxn modelId="{42EC4F4B-EBF1-4B36-9EEB-836E63EBCF41}" type="presParOf" srcId="{36E227D7-96F5-472F-ABF1-A0C872609316}" destId="{0889835C-17A7-4B3D-903D-328693071816}" srcOrd="0" destOrd="0" presId="urn:microsoft.com/office/officeart/2005/8/layout/orgChart1"/>
    <dgm:cxn modelId="{42382280-BC35-4ABD-B237-DCDD2D5F0E47}" type="presParOf" srcId="{0889835C-17A7-4B3D-903D-328693071816}" destId="{EAB14868-D896-4FF6-A815-91D87E5250A0}" srcOrd="0" destOrd="0" presId="urn:microsoft.com/office/officeart/2005/8/layout/orgChart1"/>
    <dgm:cxn modelId="{30A22D2D-93F3-4274-89B7-4188A52EBE8C}" type="presParOf" srcId="{EAB14868-D896-4FF6-A815-91D87E5250A0}" destId="{BC223188-A549-4C3B-8BAB-DF82C0FCCC9A}" srcOrd="0" destOrd="0" presId="urn:microsoft.com/office/officeart/2005/8/layout/orgChart1"/>
    <dgm:cxn modelId="{78F76D68-B5AC-4BA0-87E7-64967AF849F6}" type="presParOf" srcId="{EAB14868-D896-4FF6-A815-91D87E5250A0}" destId="{0A8F9BD1-7D61-46CC-B754-785614B356ED}" srcOrd="1" destOrd="0" presId="urn:microsoft.com/office/officeart/2005/8/layout/orgChart1"/>
    <dgm:cxn modelId="{C53B2817-F024-42BD-984C-F1D4A2B18E6C}" type="presParOf" srcId="{0889835C-17A7-4B3D-903D-328693071816}" destId="{39553956-135C-4C10-91D2-59814B7BB09F}" srcOrd="1" destOrd="0" presId="urn:microsoft.com/office/officeart/2005/8/layout/orgChart1"/>
    <dgm:cxn modelId="{2EE416DB-BC45-4FEE-A73D-F28179DF2801}" type="presParOf" srcId="{39553956-135C-4C10-91D2-59814B7BB09F}" destId="{659DE746-ED36-45C0-B492-B4F00DAFAEB2}" srcOrd="0" destOrd="0" presId="urn:microsoft.com/office/officeart/2005/8/layout/orgChart1"/>
    <dgm:cxn modelId="{4DE1FB14-8B19-496F-8F09-F5984C13943F}" type="presParOf" srcId="{39553956-135C-4C10-91D2-59814B7BB09F}" destId="{A792193D-6813-4AC3-AA62-AF720FBEF12B}" srcOrd="1" destOrd="0" presId="urn:microsoft.com/office/officeart/2005/8/layout/orgChart1"/>
    <dgm:cxn modelId="{04CDC236-560B-4346-ACE4-AFE118B717B8}" type="presParOf" srcId="{A792193D-6813-4AC3-AA62-AF720FBEF12B}" destId="{7C310ED8-4537-4703-BB06-7E991A1B4B56}" srcOrd="0" destOrd="0" presId="urn:microsoft.com/office/officeart/2005/8/layout/orgChart1"/>
    <dgm:cxn modelId="{EE5A7B3F-E5A8-413E-88F5-0795ADB0C6C8}" type="presParOf" srcId="{7C310ED8-4537-4703-BB06-7E991A1B4B56}" destId="{F4100B6D-A4BF-4919-90C8-E725753E3383}" srcOrd="0" destOrd="0" presId="urn:microsoft.com/office/officeart/2005/8/layout/orgChart1"/>
    <dgm:cxn modelId="{B925A02B-8CAB-4022-95A5-E2144C7C1F74}" type="presParOf" srcId="{7C310ED8-4537-4703-BB06-7E991A1B4B56}" destId="{D71D9E2F-B8AB-487C-931D-C6490FD97B56}" srcOrd="1" destOrd="0" presId="urn:microsoft.com/office/officeart/2005/8/layout/orgChart1"/>
    <dgm:cxn modelId="{09D0F117-B8CE-407D-B165-6BFE9C38A49A}" type="presParOf" srcId="{A792193D-6813-4AC3-AA62-AF720FBEF12B}" destId="{6D058175-144F-4CB2-9A7F-D705DC20CC82}" srcOrd="1" destOrd="0" presId="urn:microsoft.com/office/officeart/2005/8/layout/orgChart1"/>
    <dgm:cxn modelId="{6504DEA9-DACA-4425-A1CD-F633939A33CB}" type="presParOf" srcId="{A792193D-6813-4AC3-AA62-AF720FBEF12B}" destId="{4C81C0E4-4924-4898-8B43-CABE35CD1329}" srcOrd="2" destOrd="0" presId="urn:microsoft.com/office/officeart/2005/8/layout/orgChart1"/>
    <dgm:cxn modelId="{2BCE57BA-64B6-41B1-A861-9E19829E21A4}" type="presParOf" srcId="{39553956-135C-4C10-91D2-59814B7BB09F}" destId="{DAAAD833-D750-4A5B-BFFA-CDCA70B95BED}" srcOrd="2" destOrd="0" presId="urn:microsoft.com/office/officeart/2005/8/layout/orgChart1"/>
    <dgm:cxn modelId="{FFEE5985-E8CE-4F48-86F5-A5FE44742407}" type="presParOf" srcId="{39553956-135C-4C10-91D2-59814B7BB09F}" destId="{831C16AA-C836-4369-B949-B07F91D2D647}" srcOrd="3" destOrd="0" presId="urn:microsoft.com/office/officeart/2005/8/layout/orgChart1"/>
    <dgm:cxn modelId="{135E9DAC-D9C8-413A-8178-0E76A7BA73B1}" type="presParOf" srcId="{831C16AA-C836-4369-B949-B07F91D2D647}" destId="{C0247BAA-0D87-4046-A71D-C1D0C9EA5E06}" srcOrd="0" destOrd="0" presId="urn:microsoft.com/office/officeart/2005/8/layout/orgChart1"/>
    <dgm:cxn modelId="{79C4BC15-2AFA-47A4-A26C-18334955FA70}" type="presParOf" srcId="{C0247BAA-0D87-4046-A71D-C1D0C9EA5E06}" destId="{463EFF18-309A-421D-AFB5-D51BDCBF0442}" srcOrd="0" destOrd="0" presId="urn:microsoft.com/office/officeart/2005/8/layout/orgChart1"/>
    <dgm:cxn modelId="{91529222-1FFB-4FBD-9439-D5ACA5490F46}" type="presParOf" srcId="{C0247BAA-0D87-4046-A71D-C1D0C9EA5E06}" destId="{EA238DA2-B23F-4581-808F-8843BE085B60}" srcOrd="1" destOrd="0" presId="urn:microsoft.com/office/officeart/2005/8/layout/orgChart1"/>
    <dgm:cxn modelId="{48A7C22D-CAE8-4E9D-A7EC-5715CD6EDBA8}" type="presParOf" srcId="{831C16AA-C836-4369-B949-B07F91D2D647}" destId="{52C380E3-639F-48D7-94C2-21F175240BDF}" srcOrd="1" destOrd="0" presId="urn:microsoft.com/office/officeart/2005/8/layout/orgChart1"/>
    <dgm:cxn modelId="{85343FBA-544D-44B3-9822-D98CEBE3D2C6}" type="presParOf" srcId="{831C16AA-C836-4369-B949-B07F91D2D647}" destId="{B2B9D247-59BA-4A9B-8910-33623B41F309}" srcOrd="2" destOrd="0" presId="urn:microsoft.com/office/officeart/2005/8/layout/orgChart1"/>
    <dgm:cxn modelId="{EF040E8C-D6BC-4D63-BF80-43B3ED6B387C}" type="presParOf" srcId="{0889835C-17A7-4B3D-903D-328693071816}" destId="{05B031A9-DC6E-4D79-9A2E-ADCDCA7C08C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FAD5B1-F41D-4340-B208-4C9BB32A2DE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6C785F-632F-447B-B925-065C2D280AF6}">
      <dgm:prSet phldrT="[Text]" custT="1"/>
      <dgm:spPr/>
      <dgm:t>
        <a:bodyPr/>
        <a:lstStyle/>
        <a:p>
          <a:r>
            <a:rPr lang="en-US" sz="3600" b="1" dirty="0" smtClean="0"/>
            <a:t>Patient coming</a:t>
          </a:r>
        </a:p>
        <a:p>
          <a:r>
            <a:rPr lang="en-US" sz="3600" b="1" dirty="0" smtClean="0"/>
            <a:t>Directly (94-97)</a:t>
          </a:r>
          <a:endParaRPr lang="en-US" sz="3600" b="1" dirty="0"/>
        </a:p>
      </dgm:t>
    </dgm:pt>
    <dgm:pt modelId="{50CC824C-F002-4986-94FC-74CDF4C3ACFE}" type="parTrans" cxnId="{BDD9AF00-8147-4783-A09F-AAECA9E83017}">
      <dgm:prSet/>
      <dgm:spPr/>
      <dgm:t>
        <a:bodyPr/>
        <a:lstStyle/>
        <a:p>
          <a:endParaRPr lang="en-US"/>
        </a:p>
      </dgm:t>
    </dgm:pt>
    <dgm:pt modelId="{A11983E3-F47C-4E86-9074-9D6CCDC51060}" type="sibTrans" cxnId="{BDD9AF00-8147-4783-A09F-AAECA9E83017}">
      <dgm:prSet/>
      <dgm:spPr/>
      <dgm:t>
        <a:bodyPr/>
        <a:lstStyle/>
        <a:p>
          <a:endParaRPr lang="en-US"/>
        </a:p>
      </dgm:t>
    </dgm:pt>
    <dgm:pt modelId="{A8F59BC9-3E2A-4CF8-901B-56BE9E4867A6}">
      <dgm:prSet phldrT="[Text]" custT="1"/>
      <dgm:spPr/>
      <dgm:t>
        <a:bodyPr/>
        <a:lstStyle/>
        <a:p>
          <a:r>
            <a:rPr lang="en-US" sz="2800" b="1" dirty="0" smtClean="0"/>
            <a:t>General</a:t>
          </a:r>
        </a:p>
        <a:p>
          <a:r>
            <a:rPr lang="en-US" sz="2800" b="1" dirty="0" smtClean="0"/>
            <a:t>Directions</a:t>
          </a:r>
        </a:p>
        <a:p>
          <a:r>
            <a:rPr lang="en-US" sz="2800" b="1" dirty="0" smtClean="0"/>
            <a:t>(94)</a:t>
          </a:r>
          <a:endParaRPr lang="en-US" sz="2800" b="1" dirty="0"/>
        </a:p>
      </dgm:t>
    </dgm:pt>
    <dgm:pt modelId="{5F225A26-4242-40C4-BA61-F5DEE4C873DB}" type="parTrans" cxnId="{7AD2CD6C-197A-4EE4-B882-37368743463A}">
      <dgm:prSet/>
      <dgm:spPr/>
      <dgm:t>
        <a:bodyPr/>
        <a:lstStyle/>
        <a:p>
          <a:endParaRPr lang="en-US"/>
        </a:p>
      </dgm:t>
    </dgm:pt>
    <dgm:pt modelId="{B03E54D1-4409-4ACA-8D53-885468687C0A}" type="sibTrans" cxnId="{7AD2CD6C-197A-4EE4-B882-37368743463A}">
      <dgm:prSet/>
      <dgm:spPr/>
      <dgm:t>
        <a:bodyPr/>
        <a:lstStyle/>
        <a:p>
          <a:endParaRPr lang="en-US"/>
        </a:p>
      </dgm:t>
    </dgm:pt>
    <dgm:pt modelId="{EB27C882-A74A-41BD-8C13-1B97824C3ED2}">
      <dgm:prSet phldrT="[Text]"/>
      <dgm:spPr/>
      <dgm:t>
        <a:bodyPr/>
        <a:lstStyle/>
        <a:p>
          <a:r>
            <a:rPr lang="en-US" b="1" dirty="0" smtClean="0"/>
            <a:t>Lesser</a:t>
          </a:r>
        </a:p>
        <a:p>
          <a:r>
            <a:rPr lang="en-US" b="1" dirty="0" smtClean="0"/>
            <a:t>Accessory</a:t>
          </a:r>
        </a:p>
        <a:p>
          <a:r>
            <a:rPr lang="en-US" b="1" dirty="0" smtClean="0"/>
            <a:t>Symptoms</a:t>
          </a:r>
        </a:p>
        <a:p>
          <a:r>
            <a:rPr lang="en-US" b="1" dirty="0" smtClean="0"/>
            <a:t>(95)</a:t>
          </a:r>
          <a:endParaRPr lang="en-US" dirty="0"/>
        </a:p>
      </dgm:t>
    </dgm:pt>
    <dgm:pt modelId="{2A1ED20A-4A36-441F-916C-AA3D49D283C2}" type="parTrans" cxnId="{94CEC406-33A0-46DF-91FF-865C413F3428}">
      <dgm:prSet/>
      <dgm:spPr/>
      <dgm:t>
        <a:bodyPr/>
        <a:lstStyle/>
        <a:p>
          <a:endParaRPr lang="en-US"/>
        </a:p>
      </dgm:t>
    </dgm:pt>
    <dgm:pt modelId="{A15400D3-F021-4F88-BD39-078DCFF5393D}" type="sibTrans" cxnId="{94CEC406-33A0-46DF-91FF-865C413F3428}">
      <dgm:prSet/>
      <dgm:spPr/>
      <dgm:t>
        <a:bodyPr/>
        <a:lstStyle/>
        <a:p>
          <a:endParaRPr lang="en-US"/>
        </a:p>
      </dgm:t>
    </dgm:pt>
    <dgm:pt modelId="{6B248974-415F-4941-A1B7-4D316E12D5C6}">
      <dgm:prSet phldrT="[Text]"/>
      <dgm:spPr/>
      <dgm:t>
        <a:bodyPr/>
        <a:lstStyle/>
        <a:p>
          <a:r>
            <a:rPr lang="en-US" b="1" dirty="0" smtClean="0"/>
            <a:t>Hypochondriac</a:t>
          </a:r>
        </a:p>
        <a:p>
          <a:r>
            <a:rPr lang="en-US" b="1" dirty="0" smtClean="0"/>
            <a:t>Patients</a:t>
          </a:r>
        </a:p>
        <a:p>
          <a:r>
            <a:rPr lang="en-US" b="1" dirty="0" smtClean="0"/>
            <a:t>(96)</a:t>
          </a:r>
          <a:endParaRPr lang="en-US" dirty="0"/>
        </a:p>
      </dgm:t>
    </dgm:pt>
    <dgm:pt modelId="{F29CE524-F0AE-4A91-B53F-07D224F0CA30}" type="parTrans" cxnId="{91EB3999-4B6E-45FC-B1BD-F35CDF11BE6E}">
      <dgm:prSet/>
      <dgm:spPr/>
      <dgm:t>
        <a:bodyPr/>
        <a:lstStyle/>
        <a:p>
          <a:endParaRPr lang="en-US"/>
        </a:p>
      </dgm:t>
    </dgm:pt>
    <dgm:pt modelId="{6A24E1E4-9F13-433F-B33F-AD1D5BD07194}" type="sibTrans" cxnId="{91EB3999-4B6E-45FC-B1BD-F35CDF11BE6E}">
      <dgm:prSet/>
      <dgm:spPr/>
      <dgm:t>
        <a:bodyPr/>
        <a:lstStyle/>
        <a:p>
          <a:endParaRPr lang="en-US"/>
        </a:p>
      </dgm:t>
    </dgm:pt>
    <dgm:pt modelId="{ED35067D-76A1-448F-A96D-EC41D596209C}">
      <dgm:prSet/>
      <dgm:spPr/>
      <dgm:t>
        <a:bodyPr/>
        <a:lstStyle/>
        <a:p>
          <a:r>
            <a:rPr lang="en-US" b="1" dirty="0" smtClean="0"/>
            <a:t>Indolent</a:t>
          </a:r>
        </a:p>
        <a:p>
          <a:r>
            <a:rPr lang="en-US" b="1" dirty="0" smtClean="0"/>
            <a:t>Patients</a:t>
          </a:r>
        </a:p>
        <a:p>
          <a:r>
            <a:rPr lang="en-US" b="1" dirty="0" smtClean="0"/>
            <a:t>(97)</a:t>
          </a:r>
          <a:endParaRPr lang="en-US" dirty="0"/>
        </a:p>
      </dgm:t>
    </dgm:pt>
    <dgm:pt modelId="{EF14E5D5-F2E1-4179-A0E4-4479586BA2C7}" type="parTrans" cxnId="{0A9C2DB3-CF37-4AEC-9A15-098840DD359E}">
      <dgm:prSet/>
      <dgm:spPr/>
      <dgm:t>
        <a:bodyPr/>
        <a:lstStyle/>
        <a:p>
          <a:endParaRPr lang="en-US"/>
        </a:p>
      </dgm:t>
    </dgm:pt>
    <dgm:pt modelId="{B8DB7E9A-5FD9-435C-B980-3E98B895E668}" type="sibTrans" cxnId="{0A9C2DB3-CF37-4AEC-9A15-098840DD359E}">
      <dgm:prSet/>
      <dgm:spPr/>
      <dgm:t>
        <a:bodyPr/>
        <a:lstStyle/>
        <a:p>
          <a:endParaRPr lang="en-US"/>
        </a:p>
      </dgm:t>
    </dgm:pt>
    <dgm:pt modelId="{ED653666-312B-459F-AD0F-D3179E70CC93}" type="pres">
      <dgm:prSet presAssocID="{F6FAD5B1-F41D-4340-B208-4C9BB32A2DEE}" presName="hierChild1" presStyleCnt="0">
        <dgm:presLayoutVars>
          <dgm:orgChart val="1"/>
          <dgm:chPref val="1"/>
          <dgm:dir/>
          <dgm:animOne val="branch"/>
          <dgm:animLvl val="lvl"/>
          <dgm:resizeHandles/>
        </dgm:presLayoutVars>
      </dgm:prSet>
      <dgm:spPr/>
      <dgm:t>
        <a:bodyPr/>
        <a:lstStyle/>
        <a:p>
          <a:endParaRPr lang="en-US"/>
        </a:p>
      </dgm:t>
    </dgm:pt>
    <dgm:pt modelId="{8220EEFF-AC18-47B2-AE49-3A2F0CD274D8}" type="pres">
      <dgm:prSet presAssocID="{176C785F-632F-447B-B925-065C2D280AF6}" presName="hierRoot1" presStyleCnt="0">
        <dgm:presLayoutVars>
          <dgm:hierBranch val="init"/>
        </dgm:presLayoutVars>
      </dgm:prSet>
      <dgm:spPr/>
    </dgm:pt>
    <dgm:pt modelId="{1E4DA6B2-5441-4A23-A986-8468B4614BF8}" type="pres">
      <dgm:prSet presAssocID="{176C785F-632F-447B-B925-065C2D280AF6}" presName="rootComposite1" presStyleCnt="0"/>
      <dgm:spPr/>
    </dgm:pt>
    <dgm:pt modelId="{C81C61CF-06D3-48DB-9739-5E98066BAABB}" type="pres">
      <dgm:prSet presAssocID="{176C785F-632F-447B-B925-065C2D280AF6}" presName="rootText1" presStyleLbl="node0" presStyleIdx="0" presStyleCnt="1" custScaleX="342046" custScaleY="188919" custLinFactY="-35802" custLinFactNeighborX="179" custLinFactNeighborY="-100000">
        <dgm:presLayoutVars>
          <dgm:chPref val="3"/>
        </dgm:presLayoutVars>
      </dgm:prSet>
      <dgm:spPr/>
      <dgm:t>
        <a:bodyPr/>
        <a:lstStyle/>
        <a:p>
          <a:endParaRPr lang="en-US"/>
        </a:p>
      </dgm:t>
    </dgm:pt>
    <dgm:pt modelId="{E230F398-0633-437D-B1E9-171D7473D41F}" type="pres">
      <dgm:prSet presAssocID="{176C785F-632F-447B-B925-065C2D280AF6}" presName="rootConnector1" presStyleLbl="node1" presStyleIdx="0" presStyleCnt="0"/>
      <dgm:spPr/>
      <dgm:t>
        <a:bodyPr/>
        <a:lstStyle/>
        <a:p>
          <a:endParaRPr lang="en-US"/>
        </a:p>
      </dgm:t>
    </dgm:pt>
    <dgm:pt modelId="{5398B07F-7EF1-4BC1-87FC-DB2510B99C51}" type="pres">
      <dgm:prSet presAssocID="{176C785F-632F-447B-B925-065C2D280AF6}" presName="hierChild2" presStyleCnt="0"/>
      <dgm:spPr/>
    </dgm:pt>
    <dgm:pt modelId="{73F61000-4835-4909-909A-D049212FCF08}" type="pres">
      <dgm:prSet presAssocID="{5F225A26-4242-40C4-BA61-F5DEE4C873DB}" presName="Name37" presStyleLbl="parChTrans1D2" presStyleIdx="0" presStyleCnt="4"/>
      <dgm:spPr/>
      <dgm:t>
        <a:bodyPr/>
        <a:lstStyle/>
        <a:p>
          <a:endParaRPr lang="en-US"/>
        </a:p>
      </dgm:t>
    </dgm:pt>
    <dgm:pt modelId="{81DF7158-7854-4085-B2CF-17C3FF5AA23F}" type="pres">
      <dgm:prSet presAssocID="{A8F59BC9-3E2A-4CF8-901B-56BE9E4867A6}" presName="hierRoot2" presStyleCnt="0">
        <dgm:presLayoutVars>
          <dgm:hierBranch val="init"/>
        </dgm:presLayoutVars>
      </dgm:prSet>
      <dgm:spPr/>
    </dgm:pt>
    <dgm:pt modelId="{147DE06B-0AF3-41B0-AB32-37C9BA144C2C}" type="pres">
      <dgm:prSet presAssocID="{A8F59BC9-3E2A-4CF8-901B-56BE9E4867A6}" presName="rootComposite" presStyleCnt="0"/>
      <dgm:spPr/>
    </dgm:pt>
    <dgm:pt modelId="{892034D9-F7C1-4E32-AE2F-696BE5760727}" type="pres">
      <dgm:prSet presAssocID="{A8F59BC9-3E2A-4CF8-901B-56BE9E4867A6}" presName="rootText" presStyleLbl="node2" presStyleIdx="0" presStyleCnt="4" custScaleY="248010">
        <dgm:presLayoutVars>
          <dgm:chPref val="3"/>
        </dgm:presLayoutVars>
      </dgm:prSet>
      <dgm:spPr/>
      <dgm:t>
        <a:bodyPr/>
        <a:lstStyle/>
        <a:p>
          <a:endParaRPr lang="en-US"/>
        </a:p>
      </dgm:t>
    </dgm:pt>
    <dgm:pt modelId="{7FB4A1A8-B72E-4527-9DDE-D5732F420214}" type="pres">
      <dgm:prSet presAssocID="{A8F59BC9-3E2A-4CF8-901B-56BE9E4867A6}" presName="rootConnector" presStyleLbl="node2" presStyleIdx="0" presStyleCnt="4"/>
      <dgm:spPr/>
      <dgm:t>
        <a:bodyPr/>
        <a:lstStyle/>
        <a:p>
          <a:endParaRPr lang="en-US"/>
        </a:p>
      </dgm:t>
    </dgm:pt>
    <dgm:pt modelId="{694548D6-403A-49BA-A7BC-4ABB61CE28E9}" type="pres">
      <dgm:prSet presAssocID="{A8F59BC9-3E2A-4CF8-901B-56BE9E4867A6}" presName="hierChild4" presStyleCnt="0"/>
      <dgm:spPr/>
    </dgm:pt>
    <dgm:pt modelId="{9CBA71BC-4A4E-4EB9-AD93-D1F67202FFCA}" type="pres">
      <dgm:prSet presAssocID="{A8F59BC9-3E2A-4CF8-901B-56BE9E4867A6}" presName="hierChild5" presStyleCnt="0"/>
      <dgm:spPr/>
    </dgm:pt>
    <dgm:pt modelId="{B2A110DB-7C26-414A-B0AE-27D852F0B007}" type="pres">
      <dgm:prSet presAssocID="{2A1ED20A-4A36-441F-916C-AA3D49D283C2}" presName="Name37" presStyleLbl="parChTrans1D2" presStyleIdx="1" presStyleCnt="4"/>
      <dgm:spPr/>
      <dgm:t>
        <a:bodyPr/>
        <a:lstStyle/>
        <a:p>
          <a:endParaRPr lang="en-US"/>
        </a:p>
      </dgm:t>
    </dgm:pt>
    <dgm:pt modelId="{9914F198-D870-4655-95E3-305116823A34}" type="pres">
      <dgm:prSet presAssocID="{EB27C882-A74A-41BD-8C13-1B97824C3ED2}" presName="hierRoot2" presStyleCnt="0">
        <dgm:presLayoutVars>
          <dgm:hierBranch val="init"/>
        </dgm:presLayoutVars>
      </dgm:prSet>
      <dgm:spPr/>
    </dgm:pt>
    <dgm:pt modelId="{7F7A62FF-B038-4EF6-B7F8-34827FB316BB}" type="pres">
      <dgm:prSet presAssocID="{EB27C882-A74A-41BD-8C13-1B97824C3ED2}" presName="rootComposite" presStyleCnt="0"/>
      <dgm:spPr/>
    </dgm:pt>
    <dgm:pt modelId="{910F78A4-3769-4577-B80F-98176D876F79}" type="pres">
      <dgm:prSet presAssocID="{EB27C882-A74A-41BD-8C13-1B97824C3ED2}" presName="rootText" presStyleLbl="node2" presStyleIdx="1" presStyleCnt="4" custScaleY="248010">
        <dgm:presLayoutVars>
          <dgm:chPref val="3"/>
        </dgm:presLayoutVars>
      </dgm:prSet>
      <dgm:spPr/>
      <dgm:t>
        <a:bodyPr/>
        <a:lstStyle/>
        <a:p>
          <a:endParaRPr lang="en-US"/>
        </a:p>
      </dgm:t>
    </dgm:pt>
    <dgm:pt modelId="{B96C5FA8-437F-466B-825C-D368EB12E445}" type="pres">
      <dgm:prSet presAssocID="{EB27C882-A74A-41BD-8C13-1B97824C3ED2}" presName="rootConnector" presStyleLbl="node2" presStyleIdx="1" presStyleCnt="4"/>
      <dgm:spPr/>
      <dgm:t>
        <a:bodyPr/>
        <a:lstStyle/>
        <a:p>
          <a:endParaRPr lang="en-US"/>
        </a:p>
      </dgm:t>
    </dgm:pt>
    <dgm:pt modelId="{8BBBD7AA-D67E-4CF4-9983-7E61B0E15906}" type="pres">
      <dgm:prSet presAssocID="{EB27C882-A74A-41BD-8C13-1B97824C3ED2}" presName="hierChild4" presStyleCnt="0"/>
      <dgm:spPr/>
    </dgm:pt>
    <dgm:pt modelId="{BA71D5AB-4653-4EFD-8D97-41EEEB58751A}" type="pres">
      <dgm:prSet presAssocID="{EB27C882-A74A-41BD-8C13-1B97824C3ED2}" presName="hierChild5" presStyleCnt="0"/>
      <dgm:spPr/>
    </dgm:pt>
    <dgm:pt modelId="{A541BF87-53C2-4464-99F4-64B0CE86EBFA}" type="pres">
      <dgm:prSet presAssocID="{F29CE524-F0AE-4A91-B53F-07D224F0CA30}" presName="Name37" presStyleLbl="parChTrans1D2" presStyleIdx="2" presStyleCnt="4"/>
      <dgm:spPr/>
      <dgm:t>
        <a:bodyPr/>
        <a:lstStyle/>
        <a:p>
          <a:endParaRPr lang="en-US"/>
        </a:p>
      </dgm:t>
    </dgm:pt>
    <dgm:pt modelId="{4B99703F-0A5A-4D20-8D28-616EF1721E4D}" type="pres">
      <dgm:prSet presAssocID="{6B248974-415F-4941-A1B7-4D316E12D5C6}" presName="hierRoot2" presStyleCnt="0">
        <dgm:presLayoutVars>
          <dgm:hierBranch val="init"/>
        </dgm:presLayoutVars>
      </dgm:prSet>
      <dgm:spPr/>
    </dgm:pt>
    <dgm:pt modelId="{2B779C0F-8B3A-4BE9-BD9D-E548643FC722}" type="pres">
      <dgm:prSet presAssocID="{6B248974-415F-4941-A1B7-4D316E12D5C6}" presName="rootComposite" presStyleCnt="0"/>
      <dgm:spPr/>
    </dgm:pt>
    <dgm:pt modelId="{5A41B3F4-8950-484D-B34E-6BEE66F605E5}" type="pres">
      <dgm:prSet presAssocID="{6B248974-415F-4941-A1B7-4D316E12D5C6}" presName="rootText" presStyleLbl="node2" presStyleIdx="2" presStyleCnt="4" custScaleY="254493" custLinFactNeighborX="202" custLinFactNeighborY="-3880">
        <dgm:presLayoutVars>
          <dgm:chPref val="3"/>
        </dgm:presLayoutVars>
      </dgm:prSet>
      <dgm:spPr/>
      <dgm:t>
        <a:bodyPr/>
        <a:lstStyle/>
        <a:p>
          <a:endParaRPr lang="en-US"/>
        </a:p>
      </dgm:t>
    </dgm:pt>
    <dgm:pt modelId="{F348AD94-288E-4E0A-9EED-5441B7DC7A8F}" type="pres">
      <dgm:prSet presAssocID="{6B248974-415F-4941-A1B7-4D316E12D5C6}" presName="rootConnector" presStyleLbl="node2" presStyleIdx="2" presStyleCnt="4"/>
      <dgm:spPr/>
      <dgm:t>
        <a:bodyPr/>
        <a:lstStyle/>
        <a:p>
          <a:endParaRPr lang="en-US"/>
        </a:p>
      </dgm:t>
    </dgm:pt>
    <dgm:pt modelId="{D6B455EC-1255-4FC2-8591-B142D1E8B472}" type="pres">
      <dgm:prSet presAssocID="{6B248974-415F-4941-A1B7-4D316E12D5C6}" presName="hierChild4" presStyleCnt="0"/>
      <dgm:spPr/>
    </dgm:pt>
    <dgm:pt modelId="{D8735E39-224E-43C2-8448-BE80B74EAA1E}" type="pres">
      <dgm:prSet presAssocID="{6B248974-415F-4941-A1B7-4D316E12D5C6}" presName="hierChild5" presStyleCnt="0"/>
      <dgm:spPr/>
    </dgm:pt>
    <dgm:pt modelId="{AB1304F5-D015-4C5F-83C9-393603D2FEF1}" type="pres">
      <dgm:prSet presAssocID="{EF14E5D5-F2E1-4179-A0E4-4479586BA2C7}" presName="Name37" presStyleLbl="parChTrans1D2" presStyleIdx="3" presStyleCnt="4"/>
      <dgm:spPr/>
      <dgm:t>
        <a:bodyPr/>
        <a:lstStyle/>
        <a:p>
          <a:endParaRPr lang="en-US"/>
        </a:p>
      </dgm:t>
    </dgm:pt>
    <dgm:pt modelId="{5ECD655E-2434-4158-A5B8-40E17FB609E3}" type="pres">
      <dgm:prSet presAssocID="{ED35067D-76A1-448F-A96D-EC41D596209C}" presName="hierRoot2" presStyleCnt="0">
        <dgm:presLayoutVars>
          <dgm:hierBranch val="init"/>
        </dgm:presLayoutVars>
      </dgm:prSet>
      <dgm:spPr/>
    </dgm:pt>
    <dgm:pt modelId="{AABA9800-E337-40C0-9837-B10C1B1334E5}" type="pres">
      <dgm:prSet presAssocID="{ED35067D-76A1-448F-A96D-EC41D596209C}" presName="rootComposite" presStyleCnt="0"/>
      <dgm:spPr/>
    </dgm:pt>
    <dgm:pt modelId="{D64E160E-D703-4C2D-8681-34DBACD3342E}" type="pres">
      <dgm:prSet presAssocID="{ED35067D-76A1-448F-A96D-EC41D596209C}" presName="rootText" presStyleLbl="node2" presStyleIdx="3" presStyleCnt="4" custScaleY="254493" custLinFactNeighborX="240" custLinFactNeighborY="-3662">
        <dgm:presLayoutVars>
          <dgm:chPref val="3"/>
        </dgm:presLayoutVars>
      </dgm:prSet>
      <dgm:spPr/>
      <dgm:t>
        <a:bodyPr/>
        <a:lstStyle/>
        <a:p>
          <a:endParaRPr lang="en-US"/>
        </a:p>
      </dgm:t>
    </dgm:pt>
    <dgm:pt modelId="{2CA06B14-B82A-4E00-8C38-9E31EF3E3744}" type="pres">
      <dgm:prSet presAssocID="{ED35067D-76A1-448F-A96D-EC41D596209C}" presName="rootConnector" presStyleLbl="node2" presStyleIdx="3" presStyleCnt="4"/>
      <dgm:spPr/>
      <dgm:t>
        <a:bodyPr/>
        <a:lstStyle/>
        <a:p>
          <a:endParaRPr lang="en-US"/>
        </a:p>
      </dgm:t>
    </dgm:pt>
    <dgm:pt modelId="{FE52C5FF-0FAD-4FAD-A71B-00F27B7100B7}" type="pres">
      <dgm:prSet presAssocID="{ED35067D-76A1-448F-A96D-EC41D596209C}" presName="hierChild4" presStyleCnt="0"/>
      <dgm:spPr/>
    </dgm:pt>
    <dgm:pt modelId="{ED433B4C-1879-4CC2-A1E6-5026AFC5CD06}" type="pres">
      <dgm:prSet presAssocID="{ED35067D-76A1-448F-A96D-EC41D596209C}" presName="hierChild5" presStyleCnt="0"/>
      <dgm:spPr/>
    </dgm:pt>
    <dgm:pt modelId="{7FAC6ABC-FF6F-4D81-B5A9-74DAAF54FBB3}" type="pres">
      <dgm:prSet presAssocID="{176C785F-632F-447B-B925-065C2D280AF6}" presName="hierChild3" presStyleCnt="0"/>
      <dgm:spPr/>
    </dgm:pt>
  </dgm:ptLst>
  <dgm:cxnLst>
    <dgm:cxn modelId="{FA323F6D-7DA7-49BA-8F51-3CBDDAF7CD8F}" type="presOf" srcId="{ED35067D-76A1-448F-A96D-EC41D596209C}" destId="{D64E160E-D703-4C2D-8681-34DBACD3342E}" srcOrd="0" destOrd="0" presId="urn:microsoft.com/office/officeart/2005/8/layout/orgChart1"/>
    <dgm:cxn modelId="{91EB3999-4B6E-45FC-B1BD-F35CDF11BE6E}" srcId="{176C785F-632F-447B-B925-065C2D280AF6}" destId="{6B248974-415F-4941-A1B7-4D316E12D5C6}" srcOrd="2" destOrd="0" parTransId="{F29CE524-F0AE-4A91-B53F-07D224F0CA30}" sibTransId="{6A24E1E4-9F13-433F-B33F-AD1D5BD07194}"/>
    <dgm:cxn modelId="{66FEEED0-2896-47DE-BD65-F79A89FC292F}" type="presOf" srcId="{6B248974-415F-4941-A1B7-4D316E12D5C6}" destId="{F348AD94-288E-4E0A-9EED-5441B7DC7A8F}" srcOrd="1" destOrd="0" presId="urn:microsoft.com/office/officeart/2005/8/layout/orgChart1"/>
    <dgm:cxn modelId="{4C611292-EF01-49A5-A3C3-8C609F0489FA}" type="presOf" srcId="{EF14E5D5-F2E1-4179-A0E4-4479586BA2C7}" destId="{AB1304F5-D015-4C5F-83C9-393603D2FEF1}" srcOrd="0" destOrd="0" presId="urn:microsoft.com/office/officeart/2005/8/layout/orgChart1"/>
    <dgm:cxn modelId="{CB543031-490D-4156-AF20-1E91AAA2607B}" type="presOf" srcId="{176C785F-632F-447B-B925-065C2D280AF6}" destId="{C81C61CF-06D3-48DB-9739-5E98066BAABB}" srcOrd="0" destOrd="0" presId="urn:microsoft.com/office/officeart/2005/8/layout/orgChart1"/>
    <dgm:cxn modelId="{7AD2CD6C-197A-4EE4-B882-37368743463A}" srcId="{176C785F-632F-447B-B925-065C2D280AF6}" destId="{A8F59BC9-3E2A-4CF8-901B-56BE9E4867A6}" srcOrd="0" destOrd="0" parTransId="{5F225A26-4242-40C4-BA61-F5DEE4C873DB}" sibTransId="{B03E54D1-4409-4ACA-8D53-885468687C0A}"/>
    <dgm:cxn modelId="{CA0FD6D4-E207-4B2B-B4D0-F85C660655A0}" type="presOf" srcId="{A8F59BC9-3E2A-4CF8-901B-56BE9E4867A6}" destId="{892034D9-F7C1-4E32-AE2F-696BE5760727}" srcOrd="0" destOrd="0" presId="urn:microsoft.com/office/officeart/2005/8/layout/orgChart1"/>
    <dgm:cxn modelId="{0335EEB2-9D27-4F48-8BFA-D291C6371A80}" type="presOf" srcId="{176C785F-632F-447B-B925-065C2D280AF6}" destId="{E230F398-0633-437D-B1E9-171D7473D41F}" srcOrd="1" destOrd="0" presId="urn:microsoft.com/office/officeart/2005/8/layout/orgChart1"/>
    <dgm:cxn modelId="{5DBB3E8B-FDC8-4D99-AA34-09E9081FA017}" type="presOf" srcId="{A8F59BC9-3E2A-4CF8-901B-56BE9E4867A6}" destId="{7FB4A1A8-B72E-4527-9DDE-D5732F420214}" srcOrd="1" destOrd="0" presId="urn:microsoft.com/office/officeart/2005/8/layout/orgChart1"/>
    <dgm:cxn modelId="{94CEC406-33A0-46DF-91FF-865C413F3428}" srcId="{176C785F-632F-447B-B925-065C2D280AF6}" destId="{EB27C882-A74A-41BD-8C13-1B97824C3ED2}" srcOrd="1" destOrd="0" parTransId="{2A1ED20A-4A36-441F-916C-AA3D49D283C2}" sibTransId="{A15400D3-F021-4F88-BD39-078DCFF5393D}"/>
    <dgm:cxn modelId="{B4BA69D5-75EE-4682-87B1-A48165FF967A}" type="presOf" srcId="{ED35067D-76A1-448F-A96D-EC41D596209C}" destId="{2CA06B14-B82A-4E00-8C38-9E31EF3E3744}" srcOrd="1" destOrd="0" presId="urn:microsoft.com/office/officeart/2005/8/layout/orgChart1"/>
    <dgm:cxn modelId="{0A9C2DB3-CF37-4AEC-9A15-098840DD359E}" srcId="{176C785F-632F-447B-B925-065C2D280AF6}" destId="{ED35067D-76A1-448F-A96D-EC41D596209C}" srcOrd="3" destOrd="0" parTransId="{EF14E5D5-F2E1-4179-A0E4-4479586BA2C7}" sibTransId="{B8DB7E9A-5FD9-435C-B980-3E98B895E668}"/>
    <dgm:cxn modelId="{BDD9AF00-8147-4783-A09F-AAECA9E83017}" srcId="{F6FAD5B1-F41D-4340-B208-4C9BB32A2DEE}" destId="{176C785F-632F-447B-B925-065C2D280AF6}" srcOrd="0" destOrd="0" parTransId="{50CC824C-F002-4986-94FC-74CDF4C3ACFE}" sibTransId="{A11983E3-F47C-4E86-9074-9D6CCDC51060}"/>
    <dgm:cxn modelId="{316F0425-AEAD-4D68-AE9E-2B9A94BC7555}" type="presOf" srcId="{EB27C882-A74A-41BD-8C13-1B97824C3ED2}" destId="{B96C5FA8-437F-466B-825C-D368EB12E445}" srcOrd="1" destOrd="0" presId="urn:microsoft.com/office/officeart/2005/8/layout/orgChart1"/>
    <dgm:cxn modelId="{CFA7F627-D0CC-4556-8D3F-C9F30E829671}" type="presOf" srcId="{5F225A26-4242-40C4-BA61-F5DEE4C873DB}" destId="{73F61000-4835-4909-909A-D049212FCF08}" srcOrd="0" destOrd="0" presId="urn:microsoft.com/office/officeart/2005/8/layout/orgChart1"/>
    <dgm:cxn modelId="{09A5029B-BB03-46A0-A6FF-B2D7D0E2D5C6}" type="presOf" srcId="{EB27C882-A74A-41BD-8C13-1B97824C3ED2}" destId="{910F78A4-3769-4577-B80F-98176D876F79}" srcOrd="0" destOrd="0" presId="urn:microsoft.com/office/officeart/2005/8/layout/orgChart1"/>
    <dgm:cxn modelId="{7C942729-45D8-4BA5-BB14-2DF5F61C55B4}" type="presOf" srcId="{F29CE524-F0AE-4A91-B53F-07D224F0CA30}" destId="{A541BF87-53C2-4464-99F4-64B0CE86EBFA}" srcOrd="0" destOrd="0" presId="urn:microsoft.com/office/officeart/2005/8/layout/orgChart1"/>
    <dgm:cxn modelId="{9B38E0E0-5CB3-4C51-8AE3-24F2D40F6732}" type="presOf" srcId="{2A1ED20A-4A36-441F-916C-AA3D49D283C2}" destId="{B2A110DB-7C26-414A-B0AE-27D852F0B007}" srcOrd="0" destOrd="0" presId="urn:microsoft.com/office/officeart/2005/8/layout/orgChart1"/>
    <dgm:cxn modelId="{B1F64241-BCA2-42A0-AC55-9611D0D17364}" type="presOf" srcId="{6B248974-415F-4941-A1B7-4D316E12D5C6}" destId="{5A41B3F4-8950-484D-B34E-6BEE66F605E5}" srcOrd="0" destOrd="0" presId="urn:microsoft.com/office/officeart/2005/8/layout/orgChart1"/>
    <dgm:cxn modelId="{B9E44326-9769-434C-9D51-1F15E5197302}" type="presOf" srcId="{F6FAD5B1-F41D-4340-B208-4C9BB32A2DEE}" destId="{ED653666-312B-459F-AD0F-D3179E70CC93}" srcOrd="0" destOrd="0" presId="urn:microsoft.com/office/officeart/2005/8/layout/orgChart1"/>
    <dgm:cxn modelId="{35D44D8E-F9FF-4CFF-A203-04AF92C0A22F}" type="presParOf" srcId="{ED653666-312B-459F-AD0F-D3179E70CC93}" destId="{8220EEFF-AC18-47B2-AE49-3A2F0CD274D8}" srcOrd="0" destOrd="0" presId="urn:microsoft.com/office/officeart/2005/8/layout/orgChart1"/>
    <dgm:cxn modelId="{A6357708-0E81-4A3F-92EF-622984AE8218}" type="presParOf" srcId="{8220EEFF-AC18-47B2-AE49-3A2F0CD274D8}" destId="{1E4DA6B2-5441-4A23-A986-8468B4614BF8}" srcOrd="0" destOrd="0" presId="urn:microsoft.com/office/officeart/2005/8/layout/orgChart1"/>
    <dgm:cxn modelId="{FED92D9E-A764-4DBB-9E77-04F16F260859}" type="presParOf" srcId="{1E4DA6B2-5441-4A23-A986-8468B4614BF8}" destId="{C81C61CF-06D3-48DB-9739-5E98066BAABB}" srcOrd="0" destOrd="0" presId="urn:microsoft.com/office/officeart/2005/8/layout/orgChart1"/>
    <dgm:cxn modelId="{50F1058F-8ED9-40CF-9A4A-F819EEB0ED0F}" type="presParOf" srcId="{1E4DA6B2-5441-4A23-A986-8468B4614BF8}" destId="{E230F398-0633-437D-B1E9-171D7473D41F}" srcOrd="1" destOrd="0" presId="urn:microsoft.com/office/officeart/2005/8/layout/orgChart1"/>
    <dgm:cxn modelId="{03222E13-BFAD-4B0B-B935-1C20CA7A91D3}" type="presParOf" srcId="{8220EEFF-AC18-47B2-AE49-3A2F0CD274D8}" destId="{5398B07F-7EF1-4BC1-87FC-DB2510B99C51}" srcOrd="1" destOrd="0" presId="urn:microsoft.com/office/officeart/2005/8/layout/orgChart1"/>
    <dgm:cxn modelId="{5D53ED60-CD77-4306-89D1-D8F7EA15C931}" type="presParOf" srcId="{5398B07F-7EF1-4BC1-87FC-DB2510B99C51}" destId="{73F61000-4835-4909-909A-D049212FCF08}" srcOrd="0" destOrd="0" presId="urn:microsoft.com/office/officeart/2005/8/layout/orgChart1"/>
    <dgm:cxn modelId="{B0A7E536-FEE6-4EC3-AB3A-11F938FBE227}" type="presParOf" srcId="{5398B07F-7EF1-4BC1-87FC-DB2510B99C51}" destId="{81DF7158-7854-4085-B2CF-17C3FF5AA23F}" srcOrd="1" destOrd="0" presId="urn:microsoft.com/office/officeart/2005/8/layout/orgChart1"/>
    <dgm:cxn modelId="{E7CD32C9-6DBF-4E80-96E3-8E512B693A13}" type="presParOf" srcId="{81DF7158-7854-4085-B2CF-17C3FF5AA23F}" destId="{147DE06B-0AF3-41B0-AB32-37C9BA144C2C}" srcOrd="0" destOrd="0" presId="urn:microsoft.com/office/officeart/2005/8/layout/orgChart1"/>
    <dgm:cxn modelId="{7A0EBF7D-9A7D-4171-AE24-B048FD3100BA}" type="presParOf" srcId="{147DE06B-0AF3-41B0-AB32-37C9BA144C2C}" destId="{892034D9-F7C1-4E32-AE2F-696BE5760727}" srcOrd="0" destOrd="0" presId="urn:microsoft.com/office/officeart/2005/8/layout/orgChart1"/>
    <dgm:cxn modelId="{A18B4181-B9E8-47D6-A549-C439CC3B9A52}" type="presParOf" srcId="{147DE06B-0AF3-41B0-AB32-37C9BA144C2C}" destId="{7FB4A1A8-B72E-4527-9DDE-D5732F420214}" srcOrd="1" destOrd="0" presId="urn:microsoft.com/office/officeart/2005/8/layout/orgChart1"/>
    <dgm:cxn modelId="{F768F2ED-CF30-465E-90DC-81C2008A51BB}" type="presParOf" srcId="{81DF7158-7854-4085-B2CF-17C3FF5AA23F}" destId="{694548D6-403A-49BA-A7BC-4ABB61CE28E9}" srcOrd="1" destOrd="0" presId="urn:microsoft.com/office/officeart/2005/8/layout/orgChart1"/>
    <dgm:cxn modelId="{6FCFBF66-3DEF-4B65-9C6C-7386779B78BC}" type="presParOf" srcId="{81DF7158-7854-4085-B2CF-17C3FF5AA23F}" destId="{9CBA71BC-4A4E-4EB9-AD93-D1F67202FFCA}" srcOrd="2" destOrd="0" presId="urn:microsoft.com/office/officeart/2005/8/layout/orgChart1"/>
    <dgm:cxn modelId="{094C3330-962E-4E32-8841-3EE2E9A8BC60}" type="presParOf" srcId="{5398B07F-7EF1-4BC1-87FC-DB2510B99C51}" destId="{B2A110DB-7C26-414A-B0AE-27D852F0B007}" srcOrd="2" destOrd="0" presId="urn:microsoft.com/office/officeart/2005/8/layout/orgChart1"/>
    <dgm:cxn modelId="{67D78F02-A898-4697-9F02-B42A17E0DFA0}" type="presParOf" srcId="{5398B07F-7EF1-4BC1-87FC-DB2510B99C51}" destId="{9914F198-D870-4655-95E3-305116823A34}" srcOrd="3" destOrd="0" presId="urn:microsoft.com/office/officeart/2005/8/layout/orgChart1"/>
    <dgm:cxn modelId="{F16BA315-571B-468D-AA48-517BA957A6DC}" type="presParOf" srcId="{9914F198-D870-4655-95E3-305116823A34}" destId="{7F7A62FF-B038-4EF6-B7F8-34827FB316BB}" srcOrd="0" destOrd="0" presId="urn:microsoft.com/office/officeart/2005/8/layout/orgChart1"/>
    <dgm:cxn modelId="{86E73AE1-1FE6-42E7-A1CE-FDAEF7868112}" type="presParOf" srcId="{7F7A62FF-B038-4EF6-B7F8-34827FB316BB}" destId="{910F78A4-3769-4577-B80F-98176D876F79}" srcOrd="0" destOrd="0" presId="urn:microsoft.com/office/officeart/2005/8/layout/orgChart1"/>
    <dgm:cxn modelId="{0C5B38F6-80E1-4629-B0D9-290E7225EB99}" type="presParOf" srcId="{7F7A62FF-B038-4EF6-B7F8-34827FB316BB}" destId="{B96C5FA8-437F-466B-825C-D368EB12E445}" srcOrd="1" destOrd="0" presId="urn:microsoft.com/office/officeart/2005/8/layout/orgChart1"/>
    <dgm:cxn modelId="{A0C9E57C-662A-461D-AE03-4A27C08B4269}" type="presParOf" srcId="{9914F198-D870-4655-95E3-305116823A34}" destId="{8BBBD7AA-D67E-4CF4-9983-7E61B0E15906}" srcOrd="1" destOrd="0" presId="urn:microsoft.com/office/officeart/2005/8/layout/orgChart1"/>
    <dgm:cxn modelId="{FE9F6560-7A15-4E1C-9ED6-D0AC0B6BBB63}" type="presParOf" srcId="{9914F198-D870-4655-95E3-305116823A34}" destId="{BA71D5AB-4653-4EFD-8D97-41EEEB58751A}" srcOrd="2" destOrd="0" presId="urn:microsoft.com/office/officeart/2005/8/layout/orgChart1"/>
    <dgm:cxn modelId="{0AFB1C02-834B-46EC-B77E-8E57DCD3E1C0}" type="presParOf" srcId="{5398B07F-7EF1-4BC1-87FC-DB2510B99C51}" destId="{A541BF87-53C2-4464-99F4-64B0CE86EBFA}" srcOrd="4" destOrd="0" presId="urn:microsoft.com/office/officeart/2005/8/layout/orgChart1"/>
    <dgm:cxn modelId="{95AABF80-EEC5-4759-8537-E38EC80A6931}" type="presParOf" srcId="{5398B07F-7EF1-4BC1-87FC-DB2510B99C51}" destId="{4B99703F-0A5A-4D20-8D28-616EF1721E4D}" srcOrd="5" destOrd="0" presId="urn:microsoft.com/office/officeart/2005/8/layout/orgChart1"/>
    <dgm:cxn modelId="{6816050B-9918-4269-950C-F246240E0A12}" type="presParOf" srcId="{4B99703F-0A5A-4D20-8D28-616EF1721E4D}" destId="{2B779C0F-8B3A-4BE9-BD9D-E548643FC722}" srcOrd="0" destOrd="0" presId="urn:microsoft.com/office/officeart/2005/8/layout/orgChart1"/>
    <dgm:cxn modelId="{700EA65F-9F3D-48F8-A147-7D4201ED365C}" type="presParOf" srcId="{2B779C0F-8B3A-4BE9-BD9D-E548643FC722}" destId="{5A41B3F4-8950-484D-B34E-6BEE66F605E5}" srcOrd="0" destOrd="0" presId="urn:microsoft.com/office/officeart/2005/8/layout/orgChart1"/>
    <dgm:cxn modelId="{F19DC87E-38AA-4224-A84F-C02A35EF058D}" type="presParOf" srcId="{2B779C0F-8B3A-4BE9-BD9D-E548643FC722}" destId="{F348AD94-288E-4E0A-9EED-5441B7DC7A8F}" srcOrd="1" destOrd="0" presId="urn:microsoft.com/office/officeart/2005/8/layout/orgChart1"/>
    <dgm:cxn modelId="{CC5CA6CE-39D6-45AE-B583-5D8120D571FD}" type="presParOf" srcId="{4B99703F-0A5A-4D20-8D28-616EF1721E4D}" destId="{D6B455EC-1255-4FC2-8591-B142D1E8B472}" srcOrd="1" destOrd="0" presId="urn:microsoft.com/office/officeart/2005/8/layout/orgChart1"/>
    <dgm:cxn modelId="{0EDF0429-82B7-41D6-85C5-0ED689151D76}" type="presParOf" srcId="{4B99703F-0A5A-4D20-8D28-616EF1721E4D}" destId="{D8735E39-224E-43C2-8448-BE80B74EAA1E}" srcOrd="2" destOrd="0" presId="urn:microsoft.com/office/officeart/2005/8/layout/orgChart1"/>
    <dgm:cxn modelId="{0E0AE47B-E2FB-4023-9769-4EF5FD69D1E8}" type="presParOf" srcId="{5398B07F-7EF1-4BC1-87FC-DB2510B99C51}" destId="{AB1304F5-D015-4C5F-83C9-393603D2FEF1}" srcOrd="6" destOrd="0" presId="urn:microsoft.com/office/officeart/2005/8/layout/orgChart1"/>
    <dgm:cxn modelId="{9E7168A0-3C70-4D7E-9392-8D307ABE0523}" type="presParOf" srcId="{5398B07F-7EF1-4BC1-87FC-DB2510B99C51}" destId="{5ECD655E-2434-4158-A5B8-40E17FB609E3}" srcOrd="7" destOrd="0" presId="urn:microsoft.com/office/officeart/2005/8/layout/orgChart1"/>
    <dgm:cxn modelId="{29A30905-B189-4B02-B5F4-49496F6FE0AA}" type="presParOf" srcId="{5ECD655E-2434-4158-A5B8-40E17FB609E3}" destId="{AABA9800-E337-40C0-9837-B10C1B1334E5}" srcOrd="0" destOrd="0" presId="urn:microsoft.com/office/officeart/2005/8/layout/orgChart1"/>
    <dgm:cxn modelId="{E63CD9E0-79C0-4CF9-BFD2-8593796AAA1F}" type="presParOf" srcId="{AABA9800-E337-40C0-9837-B10C1B1334E5}" destId="{D64E160E-D703-4C2D-8681-34DBACD3342E}" srcOrd="0" destOrd="0" presId="urn:microsoft.com/office/officeart/2005/8/layout/orgChart1"/>
    <dgm:cxn modelId="{C297A99A-ED2B-41E6-B0FB-646501FEE079}" type="presParOf" srcId="{AABA9800-E337-40C0-9837-B10C1B1334E5}" destId="{2CA06B14-B82A-4E00-8C38-9E31EF3E3744}" srcOrd="1" destOrd="0" presId="urn:microsoft.com/office/officeart/2005/8/layout/orgChart1"/>
    <dgm:cxn modelId="{C97F699B-58DB-4779-BB42-BA747B6EE222}" type="presParOf" srcId="{5ECD655E-2434-4158-A5B8-40E17FB609E3}" destId="{FE52C5FF-0FAD-4FAD-A71B-00F27B7100B7}" srcOrd="1" destOrd="0" presId="urn:microsoft.com/office/officeart/2005/8/layout/orgChart1"/>
    <dgm:cxn modelId="{CC05B32D-A04C-4D76-81C8-7E2DE5F4F4EE}" type="presParOf" srcId="{5ECD655E-2434-4158-A5B8-40E17FB609E3}" destId="{ED433B4C-1879-4CC2-A1E6-5026AFC5CD06}" srcOrd="2" destOrd="0" presId="urn:microsoft.com/office/officeart/2005/8/layout/orgChart1"/>
    <dgm:cxn modelId="{78BC6551-B189-47B4-A1A2-03662A36D280}" type="presParOf" srcId="{8220EEFF-AC18-47B2-AE49-3A2F0CD274D8}" destId="{7FAC6ABC-FF6F-4D81-B5A9-74DAAF54F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304F5-D015-4C5F-83C9-393603D2FEF1}">
      <dsp:nvSpPr>
        <dsp:cNvPr id="0" name=""/>
        <dsp:cNvSpPr/>
      </dsp:nvSpPr>
      <dsp:spPr>
        <a:xfrm>
          <a:off x="4575531" y="1863594"/>
          <a:ext cx="3582017" cy="1413008"/>
        </a:xfrm>
        <a:custGeom>
          <a:avLst/>
          <a:gdLst/>
          <a:ahLst/>
          <a:cxnLst/>
          <a:rect l="0" t="0" r="0" b="0"/>
          <a:pathLst>
            <a:path>
              <a:moveTo>
                <a:pt x="0" y="0"/>
              </a:moveTo>
              <a:lnTo>
                <a:pt x="0" y="1205854"/>
              </a:lnTo>
              <a:lnTo>
                <a:pt x="3582017" y="1205854"/>
              </a:lnTo>
              <a:lnTo>
                <a:pt x="3582017" y="14130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41BF87-53C2-4464-99F4-64B0CE86EBFA}">
      <dsp:nvSpPr>
        <dsp:cNvPr id="0" name=""/>
        <dsp:cNvSpPr/>
      </dsp:nvSpPr>
      <dsp:spPr>
        <a:xfrm>
          <a:off x="4575531" y="1863594"/>
          <a:ext cx="1194059" cy="1410858"/>
        </a:xfrm>
        <a:custGeom>
          <a:avLst/>
          <a:gdLst/>
          <a:ahLst/>
          <a:cxnLst/>
          <a:rect l="0" t="0" r="0" b="0"/>
          <a:pathLst>
            <a:path>
              <a:moveTo>
                <a:pt x="0" y="0"/>
              </a:moveTo>
              <a:lnTo>
                <a:pt x="0" y="1203703"/>
              </a:lnTo>
              <a:lnTo>
                <a:pt x="1194059" y="1203703"/>
              </a:lnTo>
              <a:lnTo>
                <a:pt x="1194059" y="14108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110DB-7C26-414A-B0AE-27D852F0B007}">
      <dsp:nvSpPr>
        <dsp:cNvPr id="0" name=""/>
        <dsp:cNvSpPr/>
      </dsp:nvSpPr>
      <dsp:spPr>
        <a:xfrm>
          <a:off x="3378393" y="1863594"/>
          <a:ext cx="1197137" cy="1449132"/>
        </a:xfrm>
        <a:custGeom>
          <a:avLst/>
          <a:gdLst/>
          <a:ahLst/>
          <a:cxnLst/>
          <a:rect l="0" t="0" r="0" b="0"/>
          <a:pathLst>
            <a:path>
              <a:moveTo>
                <a:pt x="1197137" y="0"/>
              </a:moveTo>
              <a:lnTo>
                <a:pt x="1197137" y="1241978"/>
              </a:lnTo>
              <a:lnTo>
                <a:pt x="0" y="1241978"/>
              </a:lnTo>
              <a:lnTo>
                <a:pt x="0" y="1449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991181" y="1863594"/>
          <a:ext cx="3584350" cy="1449132"/>
        </a:xfrm>
        <a:custGeom>
          <a:avLst/>
          <a:gdLst/>
          <a:ahLst/>
          <a:cxnLst/>
          <a:rect l="0" t="0" r="0" b="0"/>
          <a:pathLst>
            <a:path>
              <a:moveTo>
                <a:pt x="3584350" y="0"/>
              </a:moveTo>
              <a:lnTo>
                <a:pt x="3584350" y="1241978"/>
              </a:lnTo>
              <a:lnTo>
                <a:pt x="0" y="1241978"/>
              </a:lnTo>
              <a:lnTo>
                <a:pt x="0" y="1449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201413" y="0"/>
          <a:ext cx="6748235" cy="18635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smtClean="0"/>
            <a:t>The scheme of case taking proper may be sketched as follows</a:t>
          </a:r>
          <a:endParaRPr lang="en-US" sz="3600" b="1" kern="1200" dirty="0"/>
        </a:p>
      </dsp:txBody>
      <dsp:txXfrm>
        <a:off x="1201413" y="0"/>
        <a:ext cx="6748235" cy="1863594"/>
      </dsp:txXfrm>
    </dsp:sp>
    <dsp:sp modelId="{892034D9-F7C1-4E32-AE2F-696BE5760727}">
      <dsp:nvSpPr>
        <dsp:cNvPr id="0" name=""/>
        <dsp:cNvSpPr/>
      </dsp:nvSpPr>
      <dsp:spPr>
        <a:xfrm>
          <a:off x="4729" y="3312726"/>
          <a:ext cx="1972902" cy="2446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General</a:t>
          </a:r>
        </a:p>
        <a:p>
          <a:pPr lvl="0" algn="ctr" defTabSz="1244600">
            <a:lnSpc>
              <a:spcPct val="90000"/>
            </a:lnSpc>
            <a:spcBef>
              <a:spcPct val="0"/>
            </a:spcBef>
            <a:spcAft>
              <a:spcPct val="35000"/>
            </a:spcAft>
          </a:pPr>
          <a:r>
            <a:rPr lang="en-US" sz="2800" b="1" kern="1200" dirty="0" smtClean="0"/>
            <a:t>Directions</a:t>
          </a:r>
        </a:p>
        <a:p>
          <a:pPr lvl="0" algn="ctr" defTabSz="1244600">
            <a:lnSpc>
              <a:spcPct val="90000"/>
            </a:lnSpc>
            <a:spcBef>
              <a:spcPct val="0"/>
            </a:spcBef>
            <a:spcAft>
              <a:spcPct val="35000"/>
            </a:spcAft>
          </a:pPr>
          <a:r>
            <a:rPr lang="en-US" sz="2800" b="1" kern="1200" dirty="0" smtClean="0"/>
            <a:t>(83-93)</a:t>
          </a:r>
          <a:endParaRPr lang="en-US" sz="2800" b="1" kern="1200" dirty="0"/>
        </a:p>
      </dsp:txBody>
      <dsp:txXfrm>
        <a:off x="4729" y="3312726"/>
        <a:ext cx="1972902" cy="2446498"/>
      </dsp:txXfrm>
    </dsp:sp>
    <dsp:sp modelId="{910F78A4-3769-4577-B80F-98176D876F79}">
      <dsp:nvSpPr>
        <dsp:cNvPr id="0" name=""/>
        <dsp:cNvSpPr/>
      </dsp:nvSpPr>
      <dsp:spPr>
        <a:xfrm>
          <a:off x="2391942" y="3312726"/>
          <a:ext cx="1972902" cy="2446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b="1" kern="1200" dirty="0" smtClean="0"/>
            <a:t>Chronic</a:t>
          </a:r>
        </a:p>
        <a:p>
          <a:pPr lvl="0" algn="ctr" defTabSz="1644650">
            <a:lnSpc>
              <a:spcPct val="90000"/>
            </a:lnSpc>
            <a:spcBef>
              <a:spcPct val="0"/>
            </a:spcBef>
            <a:spcAft>
              <a:spcPct val="35000"/>
            </a:spcAft>
          </a:pPr>
          <a:r>
            <a:rPr lang="en-US" sz="3700" b="1" kern="1200" dirty="0" smtClean="0"/>
            <a:t>Cases</a:t>
          </a:r>
        </a:p>
        <a:p>
          <a:pPr lvl="0" algn="ctr" defTabSz="1644650">
            <a:lnSpc>
              <a:spcPct val="90000"/>
            </a:lnSpc>
            <a:spcBef>
              <a:spcPct val="0"/>
            </a:spcBef>
            <a:spcAft>
              <a:spcPct val="35000"/>
            </a:spcAft>
          </a:pPr>
          <a:r>
            <a:rPr lang="en-US" sz="3700" b="1" kern="1200" dirty="0" smtClean="0"/>
            <a:t>(94-98)</a:t>
          </a:r>
          <a:endParaRPr lang="en-US" sz="3700" kern="1200" dirty="0"/>
        </a:p>
      </dsp:txBody>
      <dsp:txXfrm>
        <a:off x="2391942" y="3312726"/>
        <a:ext cx="1972902" cy="2446498"/>
      </dsp:txXfrm>
    </dsp:sp>
    <dsp:sp modelId="{5A41B3F4-8950-484D-B34E-6BEE66F605E5}">
      <dsp:nvSpPr>
        <dsp:cNvPr id="0" name=""/>
        <dsp:cNvSpPr/>
      </dsp:nvSpPr>
      <dsp:spPr>
        <a:xfrm>
          <a:off x="4783140" y="3274452"/>
          <a:ext cx="1972902" cy="25104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b="1" kern="1200" dirty="0" smtClean="0"/>
            <a:t>Acute</a:t>
          </a:r>
        </a:p>
        <a:p>
          <a:pPr lvl="0" algn="ctr" defTabSz="1644650">
            <a:lnSpc>
              <a:spcPct val="90000"/>
            </a:lnSpc>
            <a:spcBef>
              <a:spcPct val="0"/>
            </a:spcBef>
            <a:spcAft>
              <a:spcPct val="35000"/>
            </a:spcAft>
          </a:pPr>
          <a:r>
            <a:rPr lang="en-US" sz="3700" b="1" kern="1200" dirty="0" smtClean="0"/>
            <a:t>Cases</a:t>
          </a:r>
        </a:p>
        <a:p>
          <a:pPr lvl="0" algn="ctr" defTabSz="1644650">
            <a:lnSpc>
              <a:spcPct val="90000"/>
            </a:lnSpc>
            <a:spcBef>
              <a:spcPct val="0"/>
            </a:spcBef>
            <a:spcAft>
              <a:spcPct val="35000"/>
            </a:spcAft>
          </a:pPr>
          <a:r>
            <a:rPr lang="en-US" sz="3700" b="1" kern="1200" dirty="0" smtClean="0"/>
            <a:t>(99-102)</a:t>
          </a:r>
          <a:endParaRPr lang="en-US" sz="3700" kern="1200" dirty="0"/>
        </a:p>
      </dsp:txBody>
      <dsp:txXfrm>
        <a:off x="4783140" y="3274452"/>
        <a:ext cx="1972902" cy="2510449"/>
      </dsp:txXfrm>
    </dsp:sp>
    <dsp:sp modelId="{D64E160E-D703-4C2D-8681-34DBACD3342E}">
      <dsp:nvSpPr>
        <dsp:cNvPr id="0" name=""/>
        <dsp:cNvSpPr/>
      </dsp:nvSpPr>
      <dsp:spPr>
        <a:xfrm>
          <a:off x="7171097" y="3276603"/>
          <a:ext cx="1972902" cy="25104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b="1" kern="1200" dirty="0" smtClean="0"/>
            <a:t>Next duty of the physician</a:t>
          </a:r>
        </a:p>
        <a:p>
          <a:pPr lvl="0" algn="ctr" defTabSz="1644650">
            <a:lnSpc>
              <a:spcPct val="90000"/>
            </a:lnSpc>
            <a:spcBef>
              <a:spcPct val="0"/>
            </a:spcBef>
            <a:spcAft>
              <a:spcPct val="35000"/>
            </a:spcAft>
          </a:pPr>
          <a:r>
            <a:rPr lang="en-US" sz="3700" b="1" kern="1200" dirty="0" smtClean="0"/>
            <a:t>(103-104)</a:t>
          </a:r>
          <a:endParaRPr lang="en-US" sz="3700" kern="1200" dirty="0"/>
        </a:p>
      </dsp:txBody>
      <dsp:txXfrm>
        <a:off x="7171097" y="3276603"/>
        <a:ext cx="1972902" cy="25104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110DB-7C26-414A-B0AE-27D852F0B007}">
      <dsp:nvSpPr>
        <dsp:cNvPr id="0" name=""/>
        <dsp:cNvSpPr/>
      </dsp:nvSpPr>
      <dsp:spPr>
        <a:xfrm>
          <a:off x="4291646" y="1787523"/>
          <a:ext cx="2259633" cy="633978"/>
        </a:xfrm>
        <a:custGeom>
          <a:avLst/>
          <a:gdLst/>
          <a:ahLst/>
          <a:cxnLst/>
          <a:rect l="0" t="0" r="0" b="0"/>
          <a:pathLst>
            <a:path>
              <a:moveTo>
                <a:pt x="0" y="0"/>
              </a:moveTo>
              <a:lnTo>
                <a:pt x="0" y="319179"/>
              </a:lnTo>
              <a:lnTo>
                <a:pt x="2259633" y="319179"/>
              </a:lnTo>
              <a:lnTo>
                <a:pt x="2259633" y="6339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1959159" y="1787523"/>
          <a:ext cx="2332486" cy="633978"/>
        </a:xfrm>
        <a:custGeom>
          <a:avLst/>
          <a:gdLst/>
          <a:ahLst/>
          <a:cxnLst/>
          <a:rect l="0" t="0" r="0" b="0"/>
          <a:pathLst>
            <a:path>
              <a:moveTo>
                <a:pt x="2332486" y="0"/>
              </a:moveTo>
              <a:lnTo>
                <a:pt x="2332486" y="319179"/>
              </a:lnTo>
              <a:lnTo>
                <a:pt x="0" y="319179"/>
              </a:lnTo>
              <a:lnTo>
                <a:pt x="0" y="6339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80060" y="0"/>
          <a:ext cx="8223171" cy="17875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Directions for Taking </a:t>
          </a:r>
        </a:p>
        <a:p>
          <a:pPr lvl="0" algn="ctr" defTabSz="1955800">
            <a:lnSpc>
              <a:spcPct val="90000"/>
            </a:lnSpc>
            <a:spcBef>
              <a:spcPct val="0"/>
            </a:spcBef>
            <a:spcAft>
              <a:spcPct val="35000"/>
            </a:spcAft>
          </a:pPr>
          <a:r>
            <a:rPr lang="en-US" sz="4400" b="1" kern="1200" dirty="0" smtClean="0"/>
            <a:t>Up the Acute Cases (99-102)</a:t>
          </a:r>
          <a:endParaRPr lang="en-US" sz="4400" b="1" kern="1200" dirty="0"/>
        </a:p>
      </dsp:txBody>
      <dsp:txXfrm>
        <a:off x="180060" y="0"/>
        <a:ext cx="8223171" cy="1787523"/>
      </dsp:txXfrm>
    </dsp:sp>
    <dsp:sp modelId="{892034D9-F7C1-4E32-AE2F-696BE5760727}">
      <dsp:nvSpPr>
        <dsp:cNvPr id="0" name=""/>
        <dsp:cNvSpPr/>
      </dsp:nvSpPr>
      <dsp:spPr>
        <a:xfrm>
          <a:off x="8959" y="2421502"/>
          <a:ext cx="3900400" cy="37177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Individual</a:t>
          </a:r>
        </a:p>
        <a:p>
          <a:pPr lvl="0" algn="ctr" defTabSz="1778000">
            <a:lnSpc>
              <a:spcPct val="90000"/>
            </a:lnSpc>
            <a:spcBef>
              <a:spcPct val="0"/>
            </a:spcBef>
            <a:spcAft>
              <a:spcPct val="35000"/>
            </a:spcAft>
          </a:pPr>
          <a:r>
            <a:rPr lang="en-US" sz="4000" b="1" kern="1200" dirty="0" smtClean="0"/>
            <a:t>(99)</a:t>
          </a:r>
          <a:endParaRPr lang="en-US" sz="4000" b="1" kern="1200" dirty="0"/>
        </a:p>
      </dsp:txBody>
      <dsp:txXfrm>
        <a:off x="8959" y="2421502"/>
        <a:ext cx="3900400" cy="3717786"/>
      </dsp:txXfrm>
    </dsp:sp>
    <dsp:sp modelId="{910F78A4-3769-4577-B80F-98176D876F79}">
      <dsp:nvSpPr>
        <dsp:cNvPr id="0" name=""/>
        <dsp:cNvSpPr/>
      </dsp:nvSpPr>
      <dsp:spPr>
        <a:xfrm>
          <a:off x="4538959" y="2421502"/>
          <a:ext cx="4024641" cy="37177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Sporadic </a:t>
          </a:r>
        </a:p>
        <a:p>
          <a:pPr lvl="0" algn="ctr" defTabSz="1778000">
            <a:lnSpc>
              <a:spcPct val="90000"/>
            </a:lnSpc>
            <a:spcBef>
              <a:spcPct val="0"/>
            </a:spcBef>
            <a:spcAft>
              <a:spcPct val="35000"/>
            </a:spcAft>
          </a:pPr>
          <a:r>
            <a:rPr lang="en-US" sz="4000" b="1" kern="1200" dirty="0" smtClean="0"/>
            <a:t>And</a:t>
          </a:r>
        </a:p>
        <a:p>
          <a:pPr lvl="0" algn="ctr" defTabSz="1778000">
            <a:lnSpc>
              <a:spcPct val="90000"/>
            </a:lnSpc>
            <a:spcBef>
              <a:spcPct val="0"/>
            </a:spcBef>
            <a:spcAft>
              <a:spcPct val="35000"/>
            </a:spcAft>
          </a:pPr>
          <a:r>
            <a:rPr lang="en-US" sz="4000" b="1" kern="1200" dirty="0" smtClean="0"/>
            <a:t>Epidemic</a:t>
          </a:r>
        </a:p>
        <a:p>
          <a:pPr lvl="0" algn="ctr" defTabSz="1778000">
            <a:lnSpc>
              <a:spcPct val="90000"/>
            </a:lnSpc>
            <a:spcBef>
              <a:spcPct val="0"/>
            </a:spcBef>
            <a:spcAft>
              <a:spcPct val="35000"/>
            </a:spcAft>
          </a:pPr>
          <a:r>
            <a:rPr lang="en-US" sz="4000" b="1" kern="1200" dirty="0" smtClean="0"/>
            <a:t>(99-102)</a:t>
          </a:r>
          <a:endParaRPr lang="en-US" sz="4000" kern="1200" dirty="0"/>
        </a:p>
      </dsp:txBody>
      <dsp:txXfrm>
        <a:off x="4538959" y="2421502"/>
        <a:ext cx="4024641" cy="37177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7E8E8-7F88-42E4-84B6-765EE42A06F1}">
      <dsp:nvSpPr>
        <dsp:cNvPr id="0" name=""/>
        <dsp:cNvSpPr/>
      </dsp:nvSpPr>
      <dsp:spPr>
        <a:xfrm>
          <a:off x="4254303" y="1586991"/>
          <a:ext cx="3201291" cy="1165757"/>
        </a:xfrm>
        <a:custGeom>
          <a:avLst/>
          <a:gdLst/>
          <a:ahLst/>
          <a:cxnLst/>
          <a:rect l="0" t="0" r="0" b="0"/>
          <a:pathLst>
            <a:path>
              <a:moveTo>
                <a:pt x="0" y="0"/>
              </a:moveTo>
              <a:lnTo>
                <a:pt x="0" y="946198"/>
              </a:lnTo>
              <a:lnTo>
                <a:pt x="3201291" y="946198"/>
              </a:lnTo>
              <a:lnTo>
                <a:pt x="3201291" y="11657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110DB-7C26-414A-B0AE-27D852F0B007}">
      <dsp:nvSpPr>
        <dsp:cNvPr id="0" name=""/>
        <dsp:cNvSpPr/>
      </dsp:nvSpPr>
      <dsp:spPr>
        <a:xfrm>
          <a:off x="4254303" y="1586991"/>
          <a:ext cx="311961" cy="1171622"/>
        </a:xfrm>
        <a:custGeom>
          <a:avLst/>
          <a:gdLst/>
          <a:ahLst/>
          <a:cxnLst/>
          <a:rect l="0" t="0" r="0" b="0"/>
          <a:pathLst>
            <a:path>
              <a:moveTo>
                <a:pt x="0" y="0"/>
              </a:moveTo>
              <a:lnTo>
                <a:pt x="0" y="952063"/>
              </a:lnTo>
              <a:lnTo>
                <a:pt x="311961" y="952063"/>
              </a:lnTo>
              <a:lnTo>
                <a:pt x="311961" y="11716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1362423" y="1586991"/>
          <a:ext cx="2891880" cy="1165683"/>
        </a:xfrm>
        <a:custGeom>
          <a:avLst/>
          <a:gdLst/>
          <a:ahLst/>
          <a:cxnLst/>
          <a:rect l="0" t="0" r="0" b="0"/>
          <a:pathLst>
            <a:path>
              <a:moveTo>
                <a:pt x="2891880" y="0"/>
              </a:moveTo>
              <a:lnTo>
                <a:pt x="2891880" y="946125"/>
              </a:lnTo>
              <a:lnTo>
                <a:pt x="0" y="946125"/>
              </a:lnTo>
              <a:lnTo>
                <a:pt x="0" y="11656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386658" y="0"/>
          <a:ext cx="5735291" cy="15869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Sporadic and</a:t>
          </a:r>
        </a:p>
        <a:p>
          <a:pPr lvl="0" algn="ctr" defTabSz="1955800">
            <a:lnSpc>
              <a:spcPct val="90000"/>
            </a:lnSpc>
            <a:spcBef>
              <a:spcPct val="0"/>
            </a:spcBef>
            <a:spcAft>
              <a:spcPct val="35000"/>
            </a:spcAft>
          </a:pPr>
          <a:r>
            <a:rPr lang="en-US" sz="4400" b="1" kern="1200" dirty="0" smtClean="0"/>
            <a:t>Epidemic (100-102)</a:t>
          </a:r>
          <a:endParaRPr lang="en-US" sz="4400" b="1" kern="1200" dirty="0"/>
        </a:p>
      </dsp:txBody>
      <dsp:txXfrm>
        <a:off x="1386658" y="0"/>
        <a:ext cx="5735291" cy="1586991"/>
      </dsp:txXfrm>
    </dsp:sp>
    <dsp:sp modelId="{892034D9-F7C1-4E32-AE2F-696BE5760727}">
      <dsp:nvSpPr>
        <dsp:cNvPr id="0" name=""/>
        <dsp:cNvSpPr/>
      </dsp:nvSpPr>
      <dsp:spPr>
        <a:xfrm>
          <a:off x="2246" y="2752675"/>
          <a:ext cx="2720353" cy="25929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Consideration as an unknown one</a:t>
          </a:r>
        </a:p>
        <a:p>
          <a:pPr lvl="0" algn="ctr" defTabSz="1422400">
            <a:lnSpc>
              <a:spcPct val="90000"/>
            </a:lnSpc>
            <a:spcBef>
              <a:spcPct val="0"/>
            </a:spcBef>
            <a:spcAft>
              <a:spcPct val="35000"/>
            </a:spcAft>
          </a:pPr>
          <a:r>
            <a:rPr lang="en-US" sz="3200" b="1" kern="1200" dirty="0" smtClean="0"/>
            <a:t>(100)</a:t>
          </a:r>
          <a:endParaRPr lang="en-US" sz="3200" b="1" kern="1200" dirty="0"/>
        </a:p>
      </dsp:txBody>
      <dsp:txXfrm>
        <a:off x="2246" y="2752675"/>
        <a:ext cx="2720353" cy="2592988"/>
      </dsp:txXfrm>
    </dsp:sp>
    <dsp:sp modelId="{910F78A4-3769-4577-B80F-98176D876F79}">
      <dsp:nvSpPr>
        <dsp:cNvPr id="0" name=""/>
        <dsp:cNvSpPr/>
      </dsp:nvSpPr>
      <dsp:spPr>
        <a:xfrm>
          <a:off x="3162762" y="2758613"/>
          <a:ext cx="2807005" cy="25929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Characteristic portrait be obtained</a:t>
          </a:r>
        </a:p>
        <a:p>
          <a:pPr lvl="0" algn="ctr" defTabSz="1422400">
            <a:lnSpc>
              <a:spcPct val="90000"/>
            </a:lnSpc>
            <a:spcBef>
              <a:spcPct val="0"/>
            </a:spcBef>
            <a:spcAft>
              <a:spcPct val="35000"/>
            </a:spcAft>
          </a:pPr>
          <a:r>
            <a:rPr lang="en-US" sz="3200" b="1" kern="1200" dirty="0" smtClean="0"/>
            <a:t>(101)</a:t>
          </a:r>
          <a:endParaRPr lang="en-US" sz="3200" kern="1200" dirty="0"/>
        </a:p>
      </dsp:txBody>
      <dsp:txXfrm>
        <a:off x="3162762" y="2758613"/>
        <a:ext cx="2807005" cy="2592988"/>
      </dsp:txXfrm>
    </dsp:sp>
    <dsp:sp modelId="{B4DF0E15-7C4D-4154-B22B-9711D66EEB68}">
      <dsp:nvSpPr>
        <dsp:cNvPr id="0" name=""/>
        <dsp:cNvSpPr/>
      </dsp:nvSpPr>
      <dsp:spPr>
        <a:xfrm>
          <a:off x="6410077" y="2752748"/>
          <a:ext cx="2091035" cy="25647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Abstracts </a:t>
          </a:r>
        </a:p>
        <a:p>
          <a:pPr lvl="0" algn="ctr" defTabSz="1066800">
            <a:lnSpc>
              <a:spcPct val="90000"/>
            </a:lnSpc>
            <a:spcBef>
              <a:spcPct val="0"/>
            </a:spcBef>
            <a:spcAft>
              <a:spcPct val="35000"/>
            </a:spcAft>
          </a:pPr>
          <a:r>
            <a:rPr lang="en-US" sz="2400" b="1" kern="1200" dirty="0" smtClean="0"/>
            <a:t>Ascertained from</a:t>
          </a:r>
        </a:p>
        <a:p>
          <a:pPr lvl="0" algn="ctr" defTabSz="1066800">
            <a:lnSpc>
              <a:spcPct val="90000"/>
            </a:lnSpc>
            <a:spcBef>
              <a:spcPct val="0"/>
            </a:spcBef>
            <a:spcAft>
              <a:spcPct val="35000"/>
            </a:spcAft>
          </a:pPr>
          <a:r>
            <a:rPr lang="en-US" sz="2400" b="1" kern="1200" dirty="0" smtClean="0"/>
            <a:t>Several patients</a:t>
          </a:r>
        </a:p>
        <a:p>
          <a:pPr lvl="0" algn="ctr" defTabSz="1066800">
            <a:lnSpc>
              <a:spcPct val="90000"/>
            </a:lnSpc>
            <a:spcBef>
              <a:spcPct val="0"/>
            </a:spcBef>
            <a:spcAft>
              <a:spcPct val="35000"/>
            </a:spcAft>
          </a:pPr>
          <a:r>
            <a:rPr lang="en-US" sz="2400" b="1" kern="1200" dirty="0" smtClean="0"/>
            <a:t>(102)</a:t>
          </a:r>
          <a:endParaRPr lang="en-US" sz="2400" b="1" kern="1200" dirty="0"/>
        </a:p>
      </dsp:txBody>
      <dsp:txXfrm>
        <a:off x="6410077" y="2752748"/>
        <a:ext cx="2091035" cy="256472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110DB-7C26-414A-B0AE-27D852F0B007}">
      <dsp:nvSpPr>
        <dsp:cNvPr id="0" name=""/>
        <dsp:cNvSpPr/>
      </dsp:nvSpPr>
      <dsp:spPr>
        <a:xfrm>
          <a:off x="4255892" y="1775721"/>
          <a:ext cx="2244713" cy="757232"/>
        </a:xfrm>
        <a:custGeom>
          <a:avLst/>
          <a:gdLst/>
          <a:ahLst/>
          <a:cxnLst/>
          <a:rect l="0" t="0" r="0" b="0"/>
          <a:pathLst>
            <a:path>
              <a:moveTo>
                <a:pt x="0" y="0"/>
              </a:moveTo>
              <a:lnTo>
                <a:pt x="0" y="444511"/>
              </a:lnTo>
              <a:lnTo>
                <a:pt x="2244713" y="444511"/>
              </a:lnTo>
              <a:lnTo>
                <a:pt x="2244713" y="7572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1938805" y="1775721"/>
          <a:ext cx="2317086" cy="757232"/>
        </a:xfrm>
        <a:custGeom>
          <a:avLst/>
          <a:gdLst/>
          <a:ahLst/>
          <a:cxnLst/>
          <a:rect l="0" t="0" r="0" b="0"/>
          <a:pathLst>
            <a:path>
              <a:moveTo>
                <a:pt x="2317086" y="0"/>
              </a:moveTo>
              <a:lnTo>
                <a:pt x="2317086" y="444511"/>
              </a:lnTo>
              <a:lnTo>
                <a:pt x="0" y="444511"/>
              </a:lnTo>
              <a:lnTo>
                <a:pt x="0" y="7572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71453" y="0"/>
          <a:ext cx="8168876" cy="1775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Next duty of</a:t>
          </a:r>
        </a:p>
        <a:p>
          <a:pPr lvl="0" algn="ctr" defTabSz="1955800">
            <a:lnSpc>
              <a:spcPct val="90000"/>
            </a:lnSpc>
            <a:spcBef>
              <a:spcPct val="0"/>
            </a:spcBef>
            <a:spcAft>
              <a:spcPct val="35000"/>
            </a:spcAft>
          </a:pPr>
          <a:r>
            <a:rPr lang="en-US" sz="4400" b="1" kern="1200" dirty="0" smtClean="0"/>
            <a:t>The Physician (103-104)</a:t>
          </a:r>
          <a:endParaRPr lang="en-US" sz="4400" b="1" kern="1200" dirty="0"/>
        </a:p>
      </dsp:txBody>
      <dsp:txXfrm>
        <a:off x="171453" y="0"/>
        <a:ext cx="8168876" cy="1775721"/>
      </dsp:txXfrm>
    </dsp:sp>
    <dsp:sp modelId="{892034D9-F7C1-4E32-AE2F-696BE5760727}">
      <dsp:nvSpPr>
        <dsp:cNvPr id="0" name=""/>
        <dsp:cNvSpPr/>
      </dsp:nvSpPr>
      <dsp:spPr>
        <a:xfrm>
          <a:off x="1482" y="2532953"/>
          <a:ext cx="3874647" cy="36932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Psora must be</a:t>
          </a:r>
        </a:p>
        <a:p>
          <a:pPr lvl="0" algn="ctr" defTabSz="1778000">
            <a:lnSpc>
              <a:spcPct val="90000"/>
            </a:lnSpc>
            <a:spcBef>
              <a:spcPct val="0"/>
            </a:spcBef>
            <a:spcAft>
              <a:spcPct val="35000"/>
            </a:spcAft>
          </a:pPr>
          <a:r>
            <a:rPr lang="en-US" sz="4000" b="1" kern="1200" dirty="0" smtClean="0"/>
            <a:t>investigated</a:t>
          </a:r>
        </a:p>
        <a:p>
          <a:pPr lvl="0" algn="ctr" defTabSz="1778000">
            <a:lnSpc>
              <a:spcPct val="90000"/>
            </a:lnSpc>
            <a:spcBef>
              <a:spcPct val="0"/>
            </a:spcBef>
            <a:spcAft>
              <a:spcPct val="35000"/>
            </a:spcAft>
          </a:pPr>
          <a:r>
            <a:rPr lang="en-US" sz="4000" b="1" kern="1200" dirty="0" smtClean="0"/>
            <a:t>(103)</a:t>
          </a:r>
          <a:endParaRPr lang="en-US" sz="4000" b="1" kern="1200" dirty="0"/>
        </a:p>
      </dsp:txBody>
      <dsp:txXfrm>
        <a:off x="1482" y="2532953"/>
        <a:ext cx="3874647" cy="3693238"/>
      </dsp:txXfrm>
    </dsp:sp>
    <dsp:sp modelId="{910F78A4-3769-4577-B80F-98176D876F79}">
      <dsp:nvSpPr>
        <dsp:cNvPr id="0" name=""/>
        <dsp:cNvSpPr/>
      </dsp:nvSpPr>
      <dsp:spPr>
        <a:xfrm>
          <a:off x="4501571" y="2532953"/>
          <a:ext cx="3998067" cy="36932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Picture of the disease</a:t>
          </a:r>
        </a:p>
        <a:p>
          <a:pPr lvl="0" algn="ctr" defTabSz="1778000">
            <a:lnSpc>
              <a:spcPct val="90000"/>
            </a:lnSpc>
            <a:spcBef>
              <a:spcPct val="0"/>
            </a:spcBef>
            <a:spcAft>
              <a:spcPct val="35000"/>
            </a:spcAft>
          </a:pPr>
          <a:r>
            <a:rPr lang="en-US" sz="4000" b="1" kern="1200" dirty="0" smtClean="0"/>
            <a:t>Recording</a:t>
          </a:r>
        </a:p>
        <a:p>
          <a:pPr lvl="0" algn="ctr" defTabSz="1778000">
            <a:lnSpc>
              <a:spcPct val="90000"/>
            </a:lnSpc>
            <a:spcBef>
              <a:spcPct val="0"/>
            </a:spcBef>
            <a:spcAft>
              <a:spcPct val="35000"/>
            </a:spcAft>
          </a:pPr>
          <a:r>
            <a:rPr lang="en-US" sz="4000" b="1" kern="1200" dirty="0" smtClean="0"/>
            <a:t>(104)</a:t>
          </a:r>
          <a:endParaRPr lang="en-US" sz="4000" kern="1200" dirty="0"/>
        </a:p>
      </dsp:txBody>
      <dsp:txXfrm>
        <a:off x="4501571" y="2532953"/>
        <a:ext cx="3998067" cy="36932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110DB-7C26-414A-B0AE-27D852F0B007}">
      <dsp:nvSpPr>
        <dsp:cNvPr id="0" name=""/>
        <dsp:cNvSpPr/>
      </dsp:nvSpPr>
      <dsp:spPr>
        <a:xfrm>
          <a:off x="4577734" y="1910005"/>
          <a:ext cx="2414465" cy="824101"/>
        </a:xfrm>
        <a:custGeom>
          <a:avLst/>
          <a:gdLst/>
          <a:ahLst/>
          <a:cxnLst/>
          <a:rect l="0" t="0" r="0" b="0"/>
          <a:pathLst>
            <a:path>
              <a:moveTo>
                <a:pt x="0" y="0"/>
              </a:moveTo>
              <a:lnTo>
                <a:pt x="0" y="487731"/>
              </a:lnTo>
              <a:lnTo>
                <a:pt x="2414465" y="487731"/>
              </a:lnTo>
              <a:lnTo>
                <a:pt x="2414465" y="824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2085423" y="1910005"/>
          <a:ext cx="2492310" cy="824101"/>
        </a:xfrm>
        <a:custGeom>
          <a:avLst/>
          <a:gdLst/>
          <a:ahLst/>
          <a:cxnLst/>
          <a:rect l="0" t="0" r="0" b="0"/>
          <a:pathLst>
            <a:path>
              <a:moveTo>
                <a:pt x="2492310" y="0"/>
              </a:moveTo>
              <a:lnTo>
                <a:pt x="2492310" y="487731"/>
              </a:lnTo>
              <a:lnTo>
                <a:pt x="0" y="487731"/>
              </a:lnTo>
              <a:lnTo>
                <a:pt x="0" y="824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84419" y="0"/>
          <a:ext cx="8786629" cy="19100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General Directions</a:t>
          </a:r>
          <a:endParaRPr lang="en-US" sz="4400" b="1" kern="1200" dirty="0"/>
        </a:p>
      </dsp:txBody>
      <dsp:txXfrm>
        <a:off x="184419" y="0"/>
        <a:ext cx="8786629" cy="1910005"/>
      </dsp:txXfrm>
    </dsp:sp>
    <dsp:sp modelId="{892034D9-F7C1-4E32-AE2F-696BE5760727}">
      <dsp:nvSpPr>
        <dsp:cNvPr id="0" name=""/>
        <dsp:cNvSpPr/>
      </dsp:nvSpPr>
      <dsp:spPr>
        <a:xfrm>
          <a:off x="1594" y="2734107"/>
          <a:ext cx="4167658" cy="3972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Patient coming directly</a:t>
          </a:r>
        </a:p>
        <a:p>
          <a:pPr lvl="0" algn="ctr" defTabSz="1778000">
            <a:lnSpc>
              <a:spcPct val="90000"/>
            </a:lnSpc>
            <a:spcBef>
              <a:spcPct val="0"/>
            </a:spcBef>
            <a:spcAft>
              <a:spcPct val="35000"/>
            </a:spcAft>
          </a:pPr>
          <a:r>
            <a:rPr lang="en-US" sz="4000" b="1" kern="1200" dirty="0" smtClean="0"/>
            <a:t>(83-90)</a:t>
          </a:r>
          <a:endParaRPr lang="en-US" sz="4000" b="1" kern="1200" dirty="0"/>
        </a:p>
      </dsp:txBody>
      <dsp:txXfrm>
        <a:off x="1594" y="2734107"/>
        <a:ext cx="4167658" cy="3972531"/>
      </dsp:txXfrm>
    </dsp:sp>
    <dsp:sp modelId="{910F78A4-3769-4577-B80F-98176D876F79}">
      <dsp:nvSpPr>
        <dsp:cNvPr id="0" name=""/>
        <dsp:cNvSpPr/>
      </dsp:nvSpPr>
      <dsp:spPr>
        <a:xfrm>
          <a:off x="4841993" y="2734107"/>
          <a:ext cx="4300412" cy="3972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Patient from</a:t>
          </a:r>
        </a:p>
        <a:p>
          <a:pPr lvl="0" algn="ctr" defTabSz="1778000">
            <a:lnSpc>
              <a:spcPct val="90000"/>
            </a:lnSpc>
            <a:spcBef>
              <a:spcPct val="0"/>
            </a:spcBef>
            <a:spcAft>
              <a:spcPct val="35000"/>
            </a:spcAft>
          </a:pPr>
          <a:r>
            <a:rPr lang="en-US" sz="4000" b="1" kern="1200" dirty="0" smtClean="0"/>
            <a:t>Other</a:t>
          </a:r>
        </a:p>
        <a:p>
          <a:pPr lvl="0" algn="ctr" defTabSz="1778000">
            <a:lnSpc>
              <a:spcPct val="90000"/>
            </a:lnSpc>
            <a:spcBef>
              <a:spcPct val="0"/>
            </a:spcBef>
            <a:spcAft>
              <a:spcPct val="35000"/>
            </a:spcAft>
          </a:pPr>
          <a:r>
            <a:rPr lang="en-US" sz="4000" b="1" kern="1200" dirty="0" smtClean="0"/>
            <a:t>Physician</a:t>
          </a:r>
        </a:p>
        <a:p>
          <a:pPr lvl="0" algn="ctr" defTabSz="1778000">
            <a:lnSpc>
              <a:spcPct val="90000"/>
            </a:lnSpc>
            <a:spcBef>
              <a:spcPct val="0"/>
            </a:spcBef>
            <a:spcAft>
              <a:spcPct val="35000"/>
            </a:spcAft>
          </a:pPr>
          <a:r>
            <a:rPr lang="en-US" sz="4000" b="1" kern="1200" dirty="0" smtClean="0"/>
            <a:t>(91-93)</a:t>
          </a:r>
          <a:endParaRPr lang="en-US" sz="4000" kern="1200" dirty="0"/>
        </a:p>
      </dsp:txBody>
      <dsp:txXfrm>
        <a:off x="4841993" y="2734107"/>
        <a:ext cx="4300412" cy="39725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AD833-D750-4A5B-BFFA-CDCA70B95BED}">
      <dsp:nvSpPr>
        <dsp:cNvPr id="0" name=""/>
        <dsp:cNvSpPr/>
      </dsp:nvSpPr>
      <dsp:spPr>
        <a:xfrm>
          <a:off x="4493424" y="2067780"/>
          <a:ext cx="2580590" cy="1795453"/>
        </a:xfrm>
        <a:custGeom>
          <a:avLst/>
          <a:gdLst/>
          <a:ahLst/>
          <a:cxnLst/>
          <a:rect l="0" t="0" r="0" b="0"/>
          <a:pathLst>
            <a:path>
              <a:moveTo>
                <a:pt x="0" y="0"/>
              </a:moveTo>
              <a:lnTo>
                <a:pt x="0" y="1361219"/>
              </a:lnTo>
              <a:lnTo>
                <a:pt x="2580590" y="1361219"/>
              </a:lnTo>
              <a:lnTo>
                <a:pt x="2580590" y="17954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DE746-ED36-45C0-B492-B4F00DAFAEB2}">
      <dsp:nvSpPr>
        <dsp:cNvPr id="0" name=""/>
        <dsp:cNvSpPr/>
      </dsp:nvSpPr>
      <dsp:spPr>
        <a:xfrm>
          <a:off x="2069985" y="2067780"/>
          <a:ext cx="2423439" cy="1795453"/>
        </a:xfrm>
        <a:custGeom>
          <a:avLst/>
          <a:gdLst/>
          <a:ahLst/>
          <a:cxnLst/>
          <a:rect l="0" t="0" r="0" b="0"/>
          <a:pathLst>
            <a:path>
              <a:moveTo>
                <a:pt x="2423439" y="0"/>
              </a:moveTo>
              <a:lnTo>
                <a:pt x="2423439" y="1361219"/>
              </a:lnTo>
              <a:lnTo>
                <a:pt x="0" y="1361219"/>
              </a:lnTo>
              <a:lnTo>
                <a:pt x="0" y="17954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223188-A549-4C3B-8BAB-DF82C0FCCC9A}">
      <dsp:nvSpPr>
        <dsp:cNvPr id="0" name=""/>
        <dsp:cNvSpPr/>
      </dsp:nvSpPr>
      <dsp:spPr>
        <a:xfrm>
          <a:off x="564123" y="0"/>
          <a:ext cx="7858600" cy="20677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effectLst/>
            </a:rPr>
            <a:t>Special Directions for taking</a:t>
          </a:r>
        </a:p>
        <a:p>
          <a:pPr lvl="0" algn="ctr" defTabSz="1244600">
            <a:lnSpc>
              <a:spcPct val="90000"/>
            </a:lnSpc>
            <a:spcBef>
              <a:spcPct val="0"/>
            </a:spcBef>
            <a:spcAft>
              <a:spcPct val="35000"/>
            </a:spcAft>
          </a:pPr>
          <a:r>
            <a:rPr lang="en-US" sz="2800" b="1" kern="1200" dirty="0" smtClean="0">
              <a:effectLst/>
            </a:rPr>
            <a:t> up the chronic cases (94-98)</a:t>
          </a:r>
          <a:endParaRPr lang="en-US" sz="2800" kern="1200" dirty="0"/>
        </a:p>
      </dsp:txBody>
      <dsp:txXfrm>
        <a:off x="564123" y="0"/>
        <a:ext cx="7858600" cy="2067780"/>
      </dsp:txXfrm>
    </dsp:sp>
    <dsp:sp modelId="{F4100B6D-A4BF-4919-90C8-E725753E3383}">
      <dsp:nvSpPr>
        <dsp:cNvPr id="0" name=""/>
        <dsp:cNvSpPr/>
      </dsp:nvSpPr>
      <dsp:spPr>
        <a:xfrm>
          <a:off x="2204" y="3863233"/>
          <a:ext cx="4135561" cy="20677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Patient coming directly</a:t>
          </a:r>
        </a:p>
        <a:p>
          <a:pPr lvl="0" algn="ctr" defTabSz="1244600">
            <a:lnSpc>
              <a:spcPct val="90000"/>
            </a:lnSpc>
            <a:spcBef>
              <a:spcPct val="0"/>
            </a:spcBef>
            <a:spcAft>
              <a:spcPct val="35000"/>
            </a:spcAft>
          </a:pPr>
          <a:r>
            <a:rPr lang="en-US" sz="2800" b="1" kern="1200" dirty="0" smtClean="0"/>
            <a:t>(94-97)</a:t>
          </a:r>
          <a:endParaRPr lang="en-US" sz="2800" kern="1200" dirty="0"/>
        </a:p>
      </dsp:txBody>
      <dsp:txXfrm>
        <a:off x="2204" y="3863233"/>
        <a:ext cx="4135561" cy="2067780"/>
      </dsp:txXfrm>
    </dsp:sp>
    <dsp:sp modelId="{463EFF18-309A-421D-AFB5-D51BDCBF0442}">
      <dsp:nvSpPr>
        <dsp:cNvPr id="0" name=""/>
        <dsp:cNvSpPr/>
      </dsp:nvSpPr>
      <dsp:spPr>
        <a:xfrm>
          <a:off x="5006233" y="3863233"/>
          <a:ext cx="4135561" cy="20677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Reported by others</a:t>
          </a:r>
        </a:p>
        <a:p>
          <a:pPr lvl="0" algn="ctr" defTabSz="1244600">
            <a:lnSpc>
              <a:spcPct val="90000"/>
            </a:lnSpc>
            <a:spcBef>
              <a:spcPct val="0"/>
            </a:spcBef>
            <a:spcAft>
              <a:spcPct val="35000"/>
            </a:spcAft>
          </a:pPr>
          <a:r>
            <a:rPr lang="en-US" sz="2800" b="1" kern="1200" dirty="0" smtClean="0"/>
            <a:t>(98)</a:t>
          </a:r>
          <a:endParaRPr lang="en-US" sz="2800" kern="1200" dirty="0"/>
        </a:p>
      </dsp:txBody>
      <dsp:txXfrm>
        <a:off x="5006233" y="3863233"/>
        <a:ext cx="4135561" cy="20677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304F5-D015-4C5F-83C9-393603D2FEF1}">
      <dsp:nvSpPr>
        <dsp:cNvPr id="0" name=""/>
        <dsp:cNvSpPr/>
      </dsp:nvSpPr>
      <dsp:spPr>
        <a:xfrm>
          <a:off x="4575531" y="1863594"/>
          <a:ext cx="3582017" cy="1413008"/>
        </a:xfrm>
        <a:custGeom>
          <a:avLst/>
          <a:gdLst/>
          <a:ahLst/>
          <a:cxnLst/>
          <a:rect l="0" t="0" r="0" b="0"/>
          <a:pathLst>
            <a:path>
              <a:moveTo>
                <a:pt x="0" y="0"/>
              </a:moveTo>
              <a:lnTo>
                <a:pt x="0" y="1205854"/>
              </a:lnTo>
              <a:lnTo>
                <a:pt x="3582017" y="1205854"/>
              </a:lnTo>
              <a:lnTo>
                <a:pt x="3582017" y="14130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41BF87-53C2-4464-99F4-64B0CE86EBFA}">
      <dsp:nvSpPr>
        <dsp:cNvPr id="0" name=""/>
        <dsp:cNvSpPr/>
      </dsp:nvSpPr>
      <dsp:spPr>
        <a:xfrm>
          <a:off x="4575531" y="1863594"/>
          <a:ext cx="1194059" cy="1410858"/>
        </a:xfrm>
        <a:custGeom>
          <a:avLst/>
          <a:gdLst/>
          <a:ahLst/>
          <a:cxnLst/>
          <a:rect l="0" t="0" r="0" b="0"/>
          <a:pathLst>
            <a:path>
              <a:moveTo>
                <a:pt x="0" y="0"/>
              </a:moveTo>
              <a:lnTo>
                <a:pt x="0" y="1203703"/>
              </a:lnTo>
              <a:lnTo>
                <a:pt x="1194059" y="1203703"/>
              </a:lnTo>
              <a:lnTo>
                <a:pt x="1194059" y="14108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110DB-7C26-414A-B0AE-27D852F0B007}">
      <dsp:nvSpPr>
        <dsp:cNvPr id="0" name=""/>
        <dsp:cNvSpPr/>
      </dsp:nvSpPr>
      <dsp:spPr>
        <a:xfrm>
          <a:off x="3378393" y="1863594"/>
          <a:ext cx="1197137" cy="1449132"/>
        </a:xfrm>
        <a:custGeom>
          <a:avLst/>
          <a:gdLst/>
          <a:ahLst/>
          <a:cxnLst/>
          <a:rect l="0" t="0" r="0" b="0"/>
          <a:pathLst>
            <a:path>
              <a:moveTo>
                <a:pt x="1197137" y="0"/>
              </a:moveTo>
              <a:lnTo>
                <a:pt x="1197137" y="1241978"/>
              </a:lnTo>
              <a:lnTo>
                <a:pt x="0" y="1241978"/>
              </a:lnTo>
              <a:lnTo>
                <a:pt x="0" y="1449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991181" y="1863594"/>
          <a:ext cx="3584350" cy="1449132"/>
        </a:xfrm>
        <a:custGeom>
          <a:avLst/>
          <a:gdLst/>
          <a:ahLst/>
          <a:cxnLst/>
          <a:rect l="0" t="0" r="0" b="0"/>
          <a:pathLst>
            <a:path>
              <a:moveTo>
                <a:pt x="3584350" y="0"/>
              </a:moveTo>
              <a:lnTo>
                <a:pt x="3584350" y="1241978"/>
              </a:lnTo>
              <a:lnTo>
                <a:pt x="0" y="1241978"/>
              </a:lnTo>
              <a:lnTo>
                <a:pt x="0" y="1449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201413" y="0"/>
          <a:ext cx="6748235" cy="18635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smtClean="0"/>
            <a:t>Patient coming</a:t>
          </a:r>
        </a:p>
        <a:p>
          <a:pPr lvl="0" algn="ctr" defTabSz="1600200">
            <a:lnSpc>
              <a:spcPct val="90000"/>
            </a:lnSpc>
            <a:spcBef>
              <a:spcPct val="0"/>
            </a:spcBef>
            <a:spcAft>
              <a:spcPct val="35000"/>
            </a:spcAft>
          </a:pPr>
          <a:r>
            <a:rPr lang="en-US" sz="3600" b="1" kern="1200" dirty="0" smtClean="0"/>
            <a:t>Directly (94-97)</a:t>
          </a:r>
          <a:endParaRPr lang="en-US" sz="3600" b="1" kern="1200" dirty="0"/>
        </a:p>
      </dsp:txBody>
      <dsp:txXfrm>
        <a:off x="1201413" y="0"/>
        <a:ext cx="6748235" cy="1863594"/>
      </dsp:txXfrm>
    </dsp:sp>
    <dsp:sp modelId="{892034D9-F7C1-4E32-AE2F-696BE5760727}">
      <dsp:nvSpPr>
        <dsp:cNvPr id="0" name=""/>
        <dsp:cNvSpPr/>
      </dsp:nvSpPr>
      <dsp:spPr>
        <a:xfrm>
          <a:off x="4729" y="3312726"/>
          <a:ext cx="1972902" cy="2446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General</a:t>
          </a:r>
        </a:p>
        <a:p>
          <a:pPr lvl="0" algn="ctr" defTabSz="1244600">
            <a:lnSpc>
              <a:spcPct val="90000"/>
            </a:lnSpc>
            <a:spcBef>
              <a:spcPct val="0"/>
            </a:spcBef>
            <a:spcAft>
              <a:spcPct val="35000"/>
            </a:spcAft>
          </a:pPr>
          <a:r>
            <a:rPr lang="en-US" sz="2800" b="1" kern="1200" dirty="0" smtClean="0"/>
            <a:t>Directions</a:t>
          </a:r>
        </a:p>
        <a:p>
          <a:pPr lvl="0" algn="ctr" defTabSz="1244600">
            <a:lnSpc>
              <a:spcPct val="90000"/>
            </a:lnSpc>
            <a:spcBef>
              <a:spcPct val="0"/>
            </a:spcBef>
            <a:spcAft>
              <a:spcPct val="35000"/>
            </a:spcAft>
          </a:pPr>
          <a:r>
            <a:rPr lang="en-US" sz="2800" b="1" kern="1200" dirty="0" smtClean="0"/>
            <a:t>(94)</a:t>
          </a:r>
          <a:endParaRPr lang="en-US" sz="2800" b="1" kern="1200" dirty="0"/>
        </a:p>
      </dsp:txBody>
      <dsp:txXfrm>
        <a:off x="4729" y="3312726"/>
        <a:ext cx="1972902" cy="2446498"/>
      </dsp:txXfrm>
    </dsp:sp>
    <dsp:sp modelId="{910F78A4-3769-4577-B80F-98176D876F79}">
      <dsp:nvSpPr>
        <dsp:cNvPr id="0" name=""/>
        <dsp:cNvSpPr/>
      </dsp:nvSpPr>
      <dsp:spPr>
        <a:xfrm>
          <a:off x="2391942" y="3312726"/>
          <a:ext cx="1972902" cy="2446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b="1" kern="1200" dirty="0" smtClean="0"/>
            <a:t>Lesser</a:t>
          </a:r>
        </a:p>
        <a:p>
          <a:pPr lvl="0" algn="ctr" defTabSz="1466850">
            <a:lnSpc>
              <a:spcPct val="90000"/>
            </a:lnSpc>
            <a:spcBef>
              <a:spcPct val="0"/>
            </a:spcBef>
            <a:spcAft>
              <a:spcPct val="35000"/>
            </a:spcAft>
          </a:pPr>
          <a:r>
            <a:rPr lang="en-US" sz="3300" b="1" kern="1200" dirty="0" smtClean="0"/>
            <a:t>Accessory</a:t>
          </a:r>
        </a:p>
        <a:p>
          <a:pPr lvl="0" algn="ctr" defTabSz="1466850">
            <a:lnSpc>
              <a:spcPct val="90000"/>
            </a:lnSpc>
            <a:spcBef>
              <a:spcPct val="0"/>
            </a:spcBef>
            <a:spcAft>
              <a:spcPct val="35000"/>
            </a:spcAft>
          </a:pPr>
          <a:r>
            <a:rPr lang="en-US" sz="3300" b="1" kern="1200" dirty="0" smtClean="0"/>
            <a:t>Symptoms</a:t>
          </a:r>
        </a:p>
        <a:p>
          <a:pPr lvl="0" algn="ctr" defTabSz="1466850">
            <a:lnSpc>
              <a:spcPct val="90000"/>
            </a:lnSpc>
            <a:spcBef>
              <a:spcPct val="0"/>
            </a:spcBef>
            <a:spcAft>
              <a:spcPct val="35000"/>
            </a:spcAft>
          </a:pPr>
          <a:r>
            <a:rPr lang="en-US" sz="3300" b="1" kern="1200" dirty="0" smtClean="0"/>
            <a:t>(95)</a:t>
          </a:r>
          <a:endParaRPr lang="en-US" sz="3300" kern="1200" dirty="0"/>
        </a:p>
      </dsp:txBody>
      <dsp:txXfrm>
        <a:off x="2391942" y="3312726"/>
        <a:ext cx="1972902" cy="2446498"/>
      </dsp:txXfrm>
    </dsp:sp>
    <dsp:sp modelId="{5A41B3F4-8950-484D-B34E-6BEE66F605E5}">
      <dsp:nvSpPr>
        <dsp:cNvPr id="0" name=""/>
        <dsp:cNvSpPr/>
      </dsp:nvSpPr>
      <dsp:spPr>
        <a:xfrm>
          <a:off x="4783140" y="3274452"/>
          <a:ext cx="1972902" cy="25104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b="1" kern="1200" dirty="0" err="1" smtClean="0"/>
            <a:t>Hypochon</a:t>
          </a:r>
          <a:endParaRPr lang="en-US" sz="3300" b="1" kern="1200" dirty="0" smtClean="0"/>
        </a:p>
        <a:p>
          <a:pPr lvl="0" algn="ctr" defTabSz="1466850">
            <a:lnSpc>
              <a:spcPct val="90000"/>
            </a:lnSpc>
            <a:spcBef>
              <a:spcPct val="0"/>
            </a:spcBef>
            <a:spcAft>
              <a:spcPct val="35000"/>
            </a:spcAft>
          </a:pPr>
          <a:r>
            <a:rPr lang="en-US" sz="3300" b="1" kern="1200" dirty="0" err="1" smtClean="0"/>
            <a:t>Driac</a:t>
          </a:r>
          <a:endParaRPr lang="en-US" sz="3300" b="1" kern="1200" dirty="0" smtClean="0"/>
        </a:p>
        <a:p>
          <a:pPr lvl="0" algn="ctr" defTabSz="1466850">
            <a:lnSpc>
              <a:spcPct val="90000"/>
            </a:lnSpc>
            <a:spcBef>
              <a:spcPct val="0"/>
            </a:spcBef>
            <a:spcAft>
              <a:spcPct val="35000"/>
            </a:spcAft>
          </a:pPr>
          <a:r>
            <a:rPr lang="en-US" sz="3300" b="1" kern="1200" dirty="0" smtClean="0"/>
            <a:t>Patients</a:t>
          </a:r>
        </a:p>
        <a:p>
          <a:pPr lvl="0" algn="ctr" defTabSz="1466850">
            <a:lnSpc>
              <a:spcPct val="90000"/>
            </a:lnSpc>
            <a:spcBef>
              <a:spcPct val="0"/>
            </a:spcBef>
            <a:spcAft>
              <a:spcPct val="35000"/>
            </a:spcAft>
          </a:pPr>
          <a:r>
            <a:rPr lang="en-US" sz="3300" b="1" kern="1200" dirty="0" smtClean="0"/>
            <a:t>(96)</a:t>
          </a:r>
          <a:endParaRPr lang="en-US" sz="3300" kern="1200" dirty="0"/>
        </a:p>
      </dsp:txBody>
      <dsp:txXfrm>
        <a:off x="4783140" y="3274452"/>
        <a:ext cx="1972902" cy="2510449"/>
      </dsp:txXfrm>
    </dsp:sp>
    <dsp:sp modelId="{D64E160E-D703-4C2D-8681-34DBACD3342E}">
      <dsp:nvSpPr>
        <dsp:cNvPr id="0" name=""/>
        <dsp:cNvSpPr/>
      </dsp:nvSpPr>
      <dsp:spPr>
        <a:xfrm>
          <a:off x="7171097" y="3276603"/>
          <a:ext cx="1972902" cy="25104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b="1" kern="1200" dirty="0" smtClean="0"/>
            <a:t>Indolent</a:t>
          </a:r>
        </a:p>
        <a:p>
          <a:pPr lvl="0" algn="ctr" defTabSz="1466850">
            <a:lnSpc>
              <a:spcPct val="90000"/>
            </a:lnSpc>
            <a:spcBef>
              <a:spcPct val="0"/>
            </a:spcBef>
            <a:spcAft>
              <a:spcPct val="35000"/>
            </a:spcAft>
          </a:pPr>
          <a:r>
            <a:rPr lang="en-US" sz="3300" b="1" kern="1200" dirty="0" smtClean="0"/>
            <a:t>Patients</a:t>
          </a:r>
        </a:p>
        <a:p>
          <a:pPr lvl="0" algn="ctr" defTabSz="1466850">
            <a:lnSpc>
              <a:spcPct val="90000"/>
            </a:lnSpc>
            <a:spcBef>
              <a:spcPct val="0"/>
            </a:spcBef>
            <a:spcAft>
              <a:spcPct val="35000"/>
            </a:spcAft>
          </a:pPr>
          <a:r>
            <a:rPr lang="en-US" sz="3300" b="1" kern="1200" dirty="0" smtClean="0"/>
            <a:t>(97)</a:t>
          </a:r>
          <a:endParaRPr lang="en-US" sz="3300" kern="1200" dirty="0"/>
        </a:p>
      </dsp:txBody>
      <dsp:txXfrm>
        <a:off x="7171097" y="3276603"/>
        <a:ext cx="1972902" cy="25104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110DB-7C26-414A-B0AE-27D852F0B007}">
      <dsp:nvSpPr>
        <dsp:cNvPr id="0" name=""/>
        <dsp:cNvSpPr/>
      </dsp:nvSpPr>
      <dsp:spPr>
        <a:xfrm>
          <a:off x="4577734" y="1910005"/>
          <a:ext cx="2414465" cy="824101"/>
        </a:xfrm>
        <a:custGeom>
          <a:avLst/>
          <a:gdLst/>
          <a:ahLst/>
          <a:cxnLst/>
          <a:rect l="0" t="0" r="0" b="0"/>
          <a:pathLst>
            <a:path>
              <a:moveTo>
                <a:pt x="0" y="0"/>
              </a:moveTo>
              <a:lnTo>
                <a:pt x="0" y="487731"/>
              </a:lnTo>
              <a:lnTo>
                <a:pt x="2414465" y="487731"/>
              </a:lnTo>
              <a:lnTo>
                <a:pt x="2414465" y="824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2085423" y="1910005"/>
          <a:ext cx="2492310" cy="824101"/>
        </a:xfrm>
        <a:custGeom>
          <a:avLst/>
          <a:gdLst/>
          <a:ahLst/>
          <a:cxnLst/>
          <a:rect l="0" t="0" r="0" b="0"/>
          <a:pathLst>
            <a:path>
              <a:moveTo>
                <a:pt x="2492310" y="0"/>
              </a:moveTo>
              <a:lnTo>
                <a:pt x="2492310" y="487731"/>
              </a:lnTo>
              <a:lnTo>
                <a:pt x="0" y="487731"/>
              </a:lnTo>
              <a:lnTo>
                <a:pt x="0" y="824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84419" y="0"/>
          <a:ext cx="8786629" cy="19100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Directions for Taking </a:t>
          </a:r>
        </a:p>
        <a:p>
          <a:pPr lvl="0" algn="ctr" defTabSz="1955800">
            <a:lnSpc>
              <a:spcPct val="90000"/>
            </a:lnSpc>
            <a:spcBef>
              <a:spcPct val="0"/>
            </a:spcBef>
            <a:spcAft>
              <a:spcPct val="35000"/>
            </a:spcAft>
          </a:pPr>
          <a:r>
            <a:rPr lang="en-US" sz="4400" b="1" kern="1200" dirty="0" smtClean="0"/>
            <a:t>Up the Acute Cases (99-102)</a:t>
          </a:r>
          <a:endParaRPr lang="en-US" sz="4400" b="1" kern="1200" dirty="0"/>
        </a:p>
      </dsp:txBody>
      <dsp:txXfrm>
        <a:off x="184419" y="0"/>
        <a:ext cx="8786629" cy="1910005"/>
      </dsp:txXfrm>
    </dsp:sp>
    <dsp:sp modelId="{892034D9-F7C1-4E32-AE2F-696BE5760727}">
      <dsp:nvSpPr>
        <dsp:cNvPr id="0" name=""/>
        <dsp:cNvSpPr/>
      </dsp:nvSpPr>
      <dsp:spPr>
        <a:xfrm>
          <a:off x="1594" y="2734107"/>
          <a:ext cx="4167658" cy="3972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Individual</a:t>
          </a:r>
        </a:p>
        <a:p>
          <a:pPr lvl="0" algn="ctr" defTabSz="1778000">
            <a:lnSpc>
              <a:spcPct val="90000"/>
            </a:lnSpc>
            <a:spcBef>
              <a:spcPct val="0"/>
            </a:spcBef>
            <a:spcAft>
              <a:spcPct val="35000"/>
            </a:spcAft>
          </a:pPr>
          <a:r>
            <a:rPr lang="en-US" sz="4000" b="1" kern="1200" dirty="0" smtClean="0"/>
            <a:t>(99)</a:t>
          </a:r>
          <a:endParaRPr lang="en-US" sz="4000" b="1" kern="1200" dirty="0"/>
        </a:p>
      </dsp:txBody>
      <dsp:txXfrm>
        <a:off x="1594" y="2734107"/>
        <a:ext cx="4167658" cy="3972531"/>
      </dsp:txXfrm>
    </dsp:sp>
    <dsp:sp modelId="{910F78A4-3769-4577-B80F-98176D876F79}">
      <dsp:nvSpPr>
        <dsp:cNvPr id="0" name=""/>
        <dsp:cNvSpPr/>
      </dsp:nvSpPr>
      <dsp:spPr>
        <a:xfrm>
          <a:off x="4841993" y="2734107"/>
          <a:ext cx="4300412" cy="3972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Sporadic </a:t>
          </a:r>
        </a:p>
        <a:p>
          <a:pPr lvl="0" algn="ctr" defTabSz="1778000">
            <a:lnSpc>
              <a:spcPct val="90000"/>
            </a:lnSpc>
            <a:spcBef>
              <a:spcPct val="0"/>
            </a:spcBef>
            <a:spcAft>
              <a:spcPct val="35000"/>
            </a:spcAft>
          </a:pPr>
          <a:r>
            <a:rPr lang="en-US" sz="4000" b="1" kern="1200" dirty="0" smtClean="0"/>
            <a:t>And</a:t>
          </a:r>
        </a:p>
        <a:p>
          <a:pPr lvl="0" algn="ctr" defTabSz="1778000">
            <a:lnSpc>
              <a:spcPct val="90000"/>
            </a:lnSpc>
            <a:spcBef>
              <a:spcPct val="0"/>
            </a:spcBef>
            <a:spcAft>
              <a:spcPct val="35000"/>
            </a:spcAft>
          </a:pPr>
          <a:r>
            <a:rPr lang="en-US" sz="4000" b="1" kern="1200" dirty="0" smtClean="0"/>
            <a:t>Epidemic</a:t>
          </a:r>
        </a:p>
        <a:p>
          <a:pPr lvl="0" algn="ctr" defTabSz="1778000">
            <a:lnSpc>
              <a:spcPct val="90000"/>
            </a:lnSpc>
            <a:spcBef>
              <a:spcPct val="0"/>
            </a:spcBef>
            <a:spcAft>
              <a:spcPct val="35000"/>
            </a:spcAft>
          </a:pPr>
          <a:r>
            <a:rPr lang="en-US" sz="4000" b="1" kern="1200" dirty="0" smtClean="0"/>
            <a:t>(99-102)</a:t>
          </a:r>
          <a:endParaRPr lang="en-US" sz="4000" kern="1200" dirty="0"/>
        </a:p>
      </dsp:txBody>
      <dsp:txXfrm>
        <a:off x="4841993" y="2734107"/>
        <a:ext cx="4300412" cy="39725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7E8E8-7F88-42E4-84B6-765EE42A06F1}">
      <dsp:nvSpPr>
        <dsp:cNvPr id="0" name=""/>
        <dsp:cNvSpPr/>
      </dsp:nvSpPr>
      <dsp:spPr>
        <a:xfrm>
          <a:off x="4576026" y="1707003"/>
          <a:ext cx="3443381" cy="1417200"/>
        </a:xfrm>
        <a:custGeom>
          <a:avLst/>
          <a:gdLst/>
          <a:ahLst/>
          <a:cxnLst/>
          <a:rect l="0" t="0" r="0" b="0"/>
          <a:pathLst>
            <a:path>
              <a:moveTo>
                <a:pt x="0" y="0"/>
              </a:moveTo>
              <a:lnTo>
                <a:pt x="0" y="1181038"/>
              </a:lnTo>
              <a:lnTo>
                <a:pt x="3443381" y="1181038"/>
              </a:lnTo>
              <a:lnTo>
                <a:pt x="3443381" y="14172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110DB-7C26-414A-B0AE-27D852F0B007}">
      <dsp:nvSpPr>
        <dsp:cNvPr id="0" name=""/>
        <dsp:cNvSpPr/>
      </dsp:nvSpPr>
      <dsp:spPr>
        <a:xfrm>
          <a:off x="4576026" y="1707003"/>
          <a:ext cx="335552" cy="1423509"/>
        </a:xfrm>
        <a:custGeom>
          <a:avLst/>
          <a:gdLst/>
          <a:ahLst/>
          <a:cxnLst/>
          <a:rect l="0" t="0" r="0" b="0"/>
          <a:pathLst>
            <a:path>
              <a:moveTo>
                <a:pt x="0" y="0"/>
              </a:moveTo>
              <a:lnTo>
                <a:pt x="0" y="1187347"/>
              </a:lnTo>
              <a:lnTo>
                <a:pt x="335552" y="1187347"/>
              </a:lnTo>
              <a:lnTo>
                <a:pt x="335552" y="14235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1465453" y="1707003"/>
          <a:ext cx="3110572" cy="1417121"/>
        </a:xfrm>
        <a:custGeom>
          <a:avLst/>
          <a:gdLst/>
          <a:ahLst/>
          <a:cxnLst/>
          <a:rect l="0" t="0" r="0" b="0"/>
          <a:pathLst>
            <a:path>
              <a:moveTo>
                <a:pt x="3110572" y="0"/>
              </a:moveTo>
              <a:lnTo>
                <a:pt x="3110572" y="1180959"/>
              </a:lnTo>
              <a:lnTo>
                <a:pt x="0" y="1180959"/>
              </a:lnTo>
              <a:lnTo>
                <a:pt x="0" y="14171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491521" y="0"/>
          <a:ext cx="6169009" cy="17070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Sporadic and</a:t>
          </a:r>
        </a:p>
        <a:p>
          <a:pPr lvl="0" algn="ctr" defTabSz="1955800">
            <a:lnSpc>
              <a:spcPct val="90000"/>
            </a:lnSpc>
            <a:spcBef>
              <a:spcPct val="0"/>
            </a:spcBef>
            <a:spcAft>
              <a:spcPct val="35000"/>
            </a:spcAft>
          </a:pPr>
          <a:r>
            <a:rPr lang="en-US" sz="4400" b="1" kern="1200" dirty="0" smtClean="0"/>
            <a:t>Epidemic (100-102)</a:t>
          </a:r>
          <a:endParaRPr lang="en-US" sz="4400" b="1" kern="1200" dirty="0"/>
        </a:p>
      </dsp:txBody>
      <dsp:txXfrm>
        <a:off x="1491521" y="0"/>
        <a:ext cx="6169009" cy="1707003"/>
      </dsp:txXfrm>
    </dsp:sp>
    <dsp:sp modelId="{892034D9-F7C1-4E32-AE2F-696BE5760727}">
      <dsp:nvSpPr>
        <dsp:cNvPr id="0" name=""/>
        <dsp:cNvSpPr/>
      </dsp:nvSpPr>
      <dsp:spPr>
        <a:xfrm>
          <a:off x="2416" y="3124125"/>
          <a:ext cx="2926073" cy="2789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Consideration as an unknown one</a:t>
          </a:r>
        </a:p>
        <a:p>
          <a:pPr lvl="0" algn="ctr" defTabSz="1422400">
            <a:lnSpc>
              <a:spcPct val="90000"/>
            </a:lnSpc>
            <a:spcBef>
              <a:spcPct val="0"/>
            </a:spcBef>
            <a:spcAft>
              <a:spcPct val="35000"/>
            </a:spcAft>
          </a:pPr>
          <a:r>
            <a:rPr lang="en-US" sz="3200" b="1" kern="1200" dirty="0" smtClean="0"/>
            <a:t>(100)</a:t>
          </a:r>
          <a:endParaRPr lang="en-US" sz="3200" b="1" kern="1200" dirty="0"/>
        </a:p>
      </dsp:txBody>
      <dsp:txXfrm>
        <a:off x="2416" y="3124125"/>
        <a:ext cx="2926073" cy="2789077"/>
      </dsp:txXfrm>
    </dsp:sp>
    <dsp:sp modelId="{910F78A4-3769-4577-B80F-98176D876F79}">
      <dsp:nvSpPr>
        <dsp:cNvPr id="0" name=""/>
        <dsp:cNvSpPr/>
      </dsp:nvSpPr>
      <dsp:spPr>
        <a:xfrm>
          <a:off x="3401939" y="3130513"/>
          <a:ext cx="3019279" cy="2789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Characteristic portrait be obtained</a:t>
          </a:r>
        </a:p>
        <a:p>
          <a:pPr lvl="0" algn="ctr" defTabSz="1422400">
            <a:lnSpc>
              <a:spcPct val="90000"/>
            </a:lnSpc>
            <a:spcBef>
              <a:spcPct val="0"/>
            </a:spcBef>
            <a:spcAft>
              <a:spcPct val="35000"/>
            </a:spcAft>
          </a:pPr>
          <a:r>
            <a:rPr lang="en-US" sz="3200" b="1" kern="1200" dirty="0" smtClean="0"/>
            <a:t>(101)</a:t>
          </a:r>
          <a:endParaRPr lang="en-US" sz="3200" kern="1200" dirty="0"/>
        </a:p>
      </dsp:txBody>
      <dsp:txXfrm>
        <a:off x="3401939" y="3130513"/>
        <a:ext cx="3019279" cy="2789077"/>
      </dsp:txXfrm>
    </dsp:sp>
    <dsp:sp modelId="{B4DF0E15-7C4D-4154-B22B-9711D66EEB68}">
      <dsp:nvSpPr>
        <dsp:cNvPr id="0" name=""/>
        <dsp:cNvSpPr/>
      </dsp:nvSpPr>
      <dsp:spPr>
        <a:xfrm>
          <a:off x="6894825" y="3124204"/>
          <a:ext cx="2249165" cy="27586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Abstracts </a:t>
          </a:r>
        </a:p>
        <a:p>
          <a:pPr lvl="0" algn="ctr" defTabSz="1066800">
            <a:lnSpc>
              <a:spcPct val="90000"/>
            </a:lnSpc>
            <a:spcBef>
              <a:spcPct val="0"/>
            </a:spcBef>
            <a:spcAft>
              <a:spcPct val="35000"/>
            </a:spcAft>
          </a:pPr>
          <a:r>
            <a:rPr lang="en-US" sz="2400" b="1" kern="1200" dirty="0" smtClean="0"/>
            <a:t>Ascertained from</a:t>
          </a:r>
        </a:p>
        <a:p>
          <a:pPr lvl="0" algn="ctr" defTabSz="1066800">
            <a:lnSpc>
              <a:spcPct val="90000"/>
            </a:lnSpc>
            <a:spcBef>
              <a:spcPct val="0"/>
            </a:spcBef>
            <a:spcAft>
              <a:spcPct val="35000"/>
            </a:spcAft>
          </a:pPr>
          <a:r>
            <a:rPr lang="en-US" sz="2400" b="1" kern="1200" dirty="0" smtClean="0"/>
            <a:t>Several patients</a:t>
          </a:r>
        </a:p>
        <a:p>
          <a:pPr lvl="0" algn="ctr" defTabSz="1066800">
            <a:lnSpc>
              <a:spcPct val="90000"/>
            </a:lnSpc>
            <a:spcBef>
              <a:spcPct val="0"/>
            </a:spcBef>
            <a:spcAft>
              <a:spcPct val="35000"/>
            </a:spcAft>
          </a:pPr>
          <a:r>
            <a:rPr lang="en-US" sz="2400" b="1" kern="1200" dirty="0" smtClean="0"/>
            <a:t>(102)</a:t>
          </a:r>
          <a:endParaRPr lang="en-US" sz="2400" b="1" kern="1200" dirty="0"/>
        </a:p>
      </dsp:txBody>
      <dsp:txXfrm>
        <a:off x="6894825" y="3124204"/>
        <a:ext cx="2249165" cy="27586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110DB-7C26-414A-B0AE-27D852F0B007}">
      <dsp:nvSpPr>
        <dsp:cNvPr id="0" name=""/>
        <dsp:cNvSpPr/>
      </dsp:nvSpPr>
      <dsp:spPr>
        <a:xfrm>
          <a:off x="4327240" y="1745799"/>
          <a:ext cx="2206888" cy="619445"/>
        </a:xfrm>
        <a:custGeom>
          <a:avLst/>
          <a:gdLst/>
          <a:ahLst/>
          <a:cxnLst/>
          <a:rect l="0" t="0" r="0" b="0"/>
          <a:pathLst>
            <a:path>
              <a:moveTo>
                <a:pt x="0" y="0"/>
              </a:moveTo>
              <a:lnTo>
                <a:pt x="0" y="311993"/>
              </a:lnTo>
              <a:lnTo>
                <a:pt x="2206888" y="311993"/>
              </a:lnTo>
              <a:lnTo>
                <a:pt x="2206888" y="6194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2049198" y="1745799"/>
          <a:ext cx="2278041" cy="619445"/>
        </a:xfrm>
        <a:custGeom>
          <a:avLst/>
          <a:gdLst/>
          <a:ahLst/>
          <a:cxnLst/>
          <a:rect l="0" t="0" r="0" b="0"/>
          <a:pathLst>
            <a:path>
              <a:moveTo>
                <a:pt x="2278041" y="0"/>
              </a:moveTo>
              <a:lnTo>
                <a:pt x="2278041" y="311993"/>
              </a:lnTo>
              <a:lnTo>
                <a:pt x="0" y="311993"/>
              </a:lnTo>
              <a:lnTo>
                <a:pt x="0" y="6194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311627" y="0"/>
          <a:ext cx="8031225" cy="17457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Next duty of</a:t>
          </a:r>
        </a:p>
        <a:p>
          <a:pPr lvl="0" algn="ctr" defTabSz="1955800">
            <a:lnSpc>
              <a:spcPct val="90000"/>
            </a:lnSpc>
            <a:spcBef>
              <a:spcPct val="0"/>
            </a:spcBef>
            <a:spcAft>
              <a:spcPct val="35000"/>
            </a:spcAft>
          </a:pPr>
          <a:r>
            <a:rPr lang="en-US" sz="4400" b="1" kern="1200" dirty="0" smtClean="0"/>
            <a:t>The Physician (103-104)</a:t>
          </a:r>
          <a:endParaRPr lang="en-US" sz="4400" b="1" kern="1200" dirty="0"/>
        </a:p>
      </dsp:txBody>
      <dsp:txXfrm>
        <a:off x="311627" y="0"/>
        <a:ext cx="8031225" cy="1745799"/>
      </dsp:txXfrm>
    </dsp:sp>
    <dsp:sp modelId="{892034D9-F7C1-4E32-AE2F-696BE5760727}">
      <dsp:nvSpPr>
        <dsp:cNvPr id="0" name=""/>
        <dsp:cNvSpPr/>
      </dsp:nvSpPr>
      <dsp:spPr>
        <a:xfrm>
          <a:off x="144520" y="2365244"/>
          <a:ext cx="3809356" cy="36310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Psora must be</a:t>
          </a:r>
        </a:p>
        <a:p>
          <a:pPr lvl="0" algn="ctr" defTabSz="1778000">
            <a:lnSpc>
              <a:spcPct val="90000"/>
            </a:lnSpc>
            <a:spcBef>
              <a:spcPct val="0"/>
            </a:spcBef>
            <a:spcAft>
              <a:spcPct val="35000"/>
            </a:spcAft>
          </a:pPr>
          <a:r>
            <a:rPr lang="en-US" sz="4000" b="1" kern="1200" dirty="0" smtClean="0"/>
            <a:t>investigated</a:t>
          </a:r>
        </a:p>
        <a:p>
          <a:pPr lvl="0" algn="ctr" defTabSz="1778000">
            <a:lnSpc>
              <a:spcPct val="90000"/>
            </a:lnSpc>
            <a:spcBef>
              <a:spcPct val="0"/>
            </a:spcBef>
            <a:spcAft>
              <a:spcPct val="35000"/>
            </a:spcAft>
          </a:pPr>
          <a:r>
            <a:rPr lang="en-US" sz="4000" b="1" kern="1200" dirty="0" smtClean="0"/>
            <a:t>(103)</a:t>
          </a:r>
          <a:endParaRPr lang="en-US" sz="4000" b="1" kern="1200" dirty="0"/>
        </a:p>
      </dsp:txBody>
      <dsp:txXfrm>
        <a:off x="144520" y="2365244"/>
        <a:ext cx="3809356" cy="3631005"/>
      </dsp:txXfrm>
    </dsp:sp>
    <dsp:sp modelId="{910F78A4-3769-4577-B80F-98176D876F79}">
      <dsp:nvSpPr>
        <dsp:cNvPr id="0" name=""/>
        <dsp:cNvSpPr/>
      </dsp:nvSpPr>
      <dsp:spPr>
        <a:xfrm>
          <a:off x="4568780" y="2365244"/>
          <a:ext cx="3930697" cy="36310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Picture of the disease</a:t>
          </a:r>
        </a:p>
        <a:p>
          <a:pPr lvl="0" algn="ctr" defTabSz="1778000">
            <a:lnSpc>
              <a:spcPct val="90000"/>
            </a:lnSpc>
            <a:spcBef>
              <a:spcPct val="0"/>
            </a:spcBef>
            <a:spcAft>
              <a:spcPct val="35000"/>
            </a:spcAft>
          </a:pPr>
          <a:r>
            <a:rPr lang="en-US" sz="4000" b="1" kern="1200" dirty="0" smtClean="0"/>
            <a:t>Recording</a:t>
          </a:r>
        </a:p>
        <a:p>
          <a:pPr lvl="0" algn="ctr" defTabSz="1778000">
            <a:lnSpc>
              <a:spcPct val="90000"/>
            </a:lnSpc>
            <a:spcBef>
              <a:spcPct val="0"/>
            </a:spcBef>
            <a:spcAft>
              <a:spcPct val="35000"/>
            </a:spcAft>
          </a:pPr>
          <a:r>
            <a:rPr lang="en-US" sz="4000" b="1" kern="1200" dirty="0" smtClean="0"/>
            <a:t>(104)</a:t>
          </a:r>
          <a:endParaRPr lang="en-US" sz="4000" kern="1200" dirty="0"/>
        </a:p>
      </dsp:txBody>
      <dsp:txXfrm>
        <a:off x="4568780" y="2365244"/>
        <a:ext cx="3930697" cy="36310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AD833-D750-4A5B-BFFA-CDCA70B95BED}">
      <dsp:nvSpPr>
        <dsp:cNvPr id="0" name=""/>
        <dsp:cNvSpPr/>
      </dsp:nvSpPr>
      <dsp:spPr>
        <a:xfrm>
          <a:off x="4072194" y="1873939"/>
          <a:ext cx="2338676" cy="1591421"/>
        </a:xfrm>
        <a:custGeom>
          <a:avLst/>
          <a:gdLst/>
          <a:ahLst/>
          <a:cxnLst/>
          <a:rect l="0" t="0" r="0" b="0"/>
          <a:pathLst>
            <a:path>
              <a:moveTo>
                <a:pt x="0" y="0"/>
              </a:moveTo>
              <a:lnTo>
                <a:pt x="0" y="1197894"/>
              </a:lnTo>
              <a:lnTo>
                <a:pt x="2338676" y="1197894"/>
              </a:lnTo>
              <a:lnTo>
                <a:pt x="2338676" y="15914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DE746-ED36-45C0-B492-B4F00DAFAEB2}">
      <dsp:nvSpPr>
        <dsp:cNvPr id="0" name=""/>
        <dsp:cNvSpPr/>
      </dsp:nvSpPr>
      <dsp:spPr>
        <a:xfrm>
          <a:off x="1875937" y="1873939"/>
          <a:ext cx="2196257" cy="1591421"/>
        </a:xfrm>
        <a:custGeom>
          <a:avLst/>
          <a:gdLst/>
          <a:ahLst/>
          <a:cxnLst/>
          <a:rect l="0" t="0" r="0" b="0"/>
          <a:pathLst>
            <a:path>
              <a:moveTo>
                <a:pt x="2196257" y="0"/>
              </a:moveTo>
              <a:lnTo>
                <a:pt x="2196257" y="1197894"/>
              </a:lnTo>
              <a:lnTo>
                <a:pt x="0" y="1197894"/>
              </a:lnTo>
              <a:lnTo>
                <a:pt x="0" y="15914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223188-A549-4C3B-8BAB-DF82C0FCCC9A}">
      <dsp:nvSpPr>
        <dsp:cNvPr id="0" name=""/>
        <dsp:cNvSpPr/>
      </dsp:nvSpPr>
      <dsp:spPr>
        <a:xfrm>
          <a:off x="511240" y="0"/>
          <a:ext cx="7121906" cy="1873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effectLst/>
            </a:rPr>
            <a:t>Special Directions for taking</a:t>
          </a:r>
        </a:p>
        <a:p>
          <a:pPr lvl="0" algn="ctr" defTabSz="1244600">
            <a:lnSpc>
              <a:spcPct val="90000"/>
            </a:lnSpc>
            <a:spcBef>
              <a:spcPct val="0"/>
            </a:spcBef>
            <a:spcAft>
              <a:spcPct val="35000"/>
            </a:spcAft>
          </a:pPr>
          <a:r>
            <a:rPr lang="en-US" sz="2800" b="1" kern="1200" dirty="0" smtClean="0">
              <a:effectLst/>
            </a:rPr>
            <a:t> up the chronic cases (94-98)</a:t>
          </a:r>
          <a:endParaRPr lang="en-US" sz="2800" kern="1200" dirty="0"/>
        </a:p>
      </dsp:txBody>
      <dsp:txXfrm>
        <a:off x="511240" y="0"/>
        <a:ext cx="7121906" cy="1873939"/>
      </dsp:txXfrm>
    </dsp:sp>
    <dsp:sp modelId="{F4100B6D-A4BF-4919-90C8-E725753E3383}">
      <dsp:nvSpPr>
        <dsp:cNvPr id="0" name=""/>
        <dsp:cNvSpPr/>
      </dsp:nvSpPr>
      <dsp:spPr>
        <a:xfrm>
          <a:off x="1997" y="3465361"/>
          <a:ext cx="3747878" cy="1873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Patient coming directly</a:t>
          </a:r>
        </a:p>
        <a:p>
          <a:pPr lvl="0" algn="ctr" defTabSz="1244600">
            <a:lnSpc>
              <a:spcPct val="90000"/>
            </a:lnSpc>
            <a:spcBef>
              <a:spcPct val="0"/>
            </a:spcBef>
            <a:spcAft>
              <a:spcPct val="35000"/>
            </a:spcAft>
          </a:pPr>
          <a:r>
            <a:rPr lang="en-US" sz="2800" b="1" kern="1200" dirty="0" smtClean="0"/>
            <a:t>(94-97)</a:t>
          </a:r>
          <a:endParaRPr lang="en-US" sz="2800" kern="1200" dirty="0"/>
        </a:p>
      </dsp:txBody>
      <dsp:txXfrm>
        <a:off x="1997" y="3465361"/>
        <a:ext cx="3747878" cy="1873939"/>
      </dsp:txXfrm>
    </dsp:sp>
    <dsp:sp modelId="{463EFF18-309A-421D-AFB5-D51BDCBF0442}">
      <dsp:nvSpPr>
        <dsp:cNvPr id="0" name=""/>
        <dsp:cNvSpPr/>
      </dsp:nvSpPr>
      <dsp:spPr>
        <a:xfrm>
          <a:off x="4536931" y="3465361"/>
          <a:ext cx="3747878" cy="1873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Reported by others</a:t>
          </a:r>
        </a:p>
        <a:p>
          <a:pPr lvl="0" algn="ctr" defTabSz="1244600">
            <a:lnSpc>
              <a:spcPct val="90000"/>
            </a:lnSpc>
            <a:spcBef>
              <a:spcPct val="0"/>
            </a:spcBef>
            <a:spcAft>
              <a:spcPct val="35000"/>
            </a:spcAft>
          </a:pPr>
          <a:r>
            <a:rPr lang="en-US" sz="2800" b="1" kern="1200" dirty="0" smtClean="0"/>
            <a:t>(98)</a:t>
          </a:r>
          <a:endParaRPr lang="en-US" sz="2800" kern="1200" dirty="0"/>
        </a:p>
      </dsp:txBody>
      <dsp:txXfrm>
        <a:off x="4536931" y="3465361"/>
        <a:ext cx="3747878" cy="18739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304F5-D015-4C5F-83C9-393603D2FEF1}">
      <dsp:nvSpPr>
        <dsp:cNvPr id="0" name=""/>
        <dsp:cNvSpPr/>
      </dsp:nvSpPr>
      <dsp:spPr>
        <a:xfrm>
          <a:off x="4325337" y="1761691"/>
          <a:ext cx="3386149" cy="1201798"/>
        </a:xfrm>
        <a:custGeom>
          <a:avLst/>
          <a:gdLst/>
          <a:ahLst/>
          <a:cxnLst/>
          <a:rect l="0" t="0" r="0" b="0"/>
          <a:pathLst>
            <a:path>
              <a:moveTo>
                <a:pt x="0" y="0"/>
              </a:moveTo>
              <a:lnTo>
                <a:pt x="0" y="1005970"/>
              </a:lnTo>
              <a:lnTo>
                <a:pt x="3386149" y="1005970"/>
              </a:lnTo>
              <a:lnTo>
                <a:pt x="3386149" y="1201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41BF87-53C2-4464-99F4-64B0CE86EBFA}">
      <dsp:nvSpPr>
        <dsp:cNvPr id="0" name=""/>
        <dsp:cNvSpPr/>
      </dsp:nvSpPr>
      <dsp:spPr>
        <a:xfrm>
          <a:off x="4325337" y="1761691"/>
          <a:ext cx="1128767" cy="1199765"/>
        </a:xfrm>
        <a:custGeom>
          <a:avLst/>
          <a:gdLst/>
          <a:ahLst/>
          <a:cxnLst/>
          <a:rect l="0" t="0" r="0" b="0"/>
          <a:pathLst>
            <a:path>
              <a:moveTo>
                <a:pt x="0" y="0"/>
              </a:moveTo>
              <a:lnTo>
                <a:pt x="0" y="1003937"/>
              </a:lnTo>
              <a:lnTo>
                <a:pt x="1128767" y="1003937"/>
              </a:lnTo>
              <a:lnTo>
                <a:pt x="1128767" y="11997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110DB-7C26-414A-B0AE-27D852F0B007}">
      <dsp:nvSpPr>
        <dsp:cNvPr id="0" name=""/>
        <dsp:cNvSpPr/>
      </dsp:nvSpPr>
      <dsp:spPr>
        <a:xfrm>
          <a:off x="3193660" y="1761691"/>
          <a:ext cx="1131677" cy="1235946"/>
        </a:xfrm>
        <a:custGeom>
          <a:avLst/>
          <a:gdLst/>
          <a:ahLst/>
          <a:cxnLst/>
          <a:rect l="0" t="0" r="0" b="0"/>
          <a:pathLst>
            <a:path>
              <a:moveTo>
                <a:pt x="1131677" y="0"/>
              </a:moveTo>
              <a:lnTo>
                <a:pt x="1131677" y="1040119"/>
              </a:lnTo>
              <a:lnTo>
                <a:pt x="0" y="1040119"/>
              </a:lnTo>
              <a:lnTo>
                <a:pt x="0" y="12359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1000-4835-4909-909A-D049212FCF08}">
      <dsp:nvSpPr>
        <dsp:cNvPr id="0" name=""/>
        <dsp:cNvSpPr/>
      </dsp:nvSpPr>
      <dsp:spPr>
        <a:xfrm>
          <a:off x="936982" y="1761691"/>
          <a:ext cx="3388354" cy="1235946"/>
        </a:xfrm>
        <a:custGeom>
          <a:avLst/>
          <a:gdLst/>
          <a:ahLst/>
          <a:cxnLst/>
          <a:rect l="0" t="0" r="0" b="0"/>
          <a:pathLst>
            <a:path>
              <a:moveTo>
                <a:pt x="3388354" y="0"/>
              </a:moveTo>
              <a:lnTo>
                <a:pt x="3388354" y="1040119"/>
              </a:lnTo>
              <a:lnTo>
                <a:pt x="0" y="1040119"/>
              </a:lnTo>
              <a:lnTo>
                <a:pt x="0" y="12359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61CF-06D3-48DB-9739-5E98066BAABB}">
      <dsp:nvSpPr>
        <dsp:cNvPr id="0" name=""/>
        <dsp:cNvSpPr/>
      </dsp:nvSpPr>
      <dsp:spPr>
        <a:xfrm>
          <a:off x="1135719" y="0"/>
          <a:ext cx="6379235" cy="17616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smtClean="0"/>
            <a:t>Patient coming</a:t>
          </a:r>
        </a:p>
        <a:p>
          <a:pPr lvl="0" algn="ctr" defTabSz="1600200">
            <a:lnSpc>
              <a:spcPct val="90000"/>
            </a:lnSpc>
            <a:spcBef>
              <a:spcPct val="0"/>
            </a:spcBef>
            <a:spcAft>
              <a:spcPct val="35000"/>
            </a:spcAft>
          </a:pPr>
          <a:r>
            <a:rPr lang="en-US" sz="3600" b="1" kern="1200" dirty="0" smtClean="0"/>
            <a:t>Directly (94-97)</a:t>
          </a:r>
          <a:endParaRPr lang="en-US" sz="3600" b="1" kern="1200" dirty="0"/>
        </a:p>
      </dsp:txBody>
      <dsp:txXfrm>
        <a:off x="1135719" y="0"/>
        <a:ext cx="6379235" cy="1761691"/>
      </dsp:txXfrm>
    </dsp:sp>
    <dsp:sp modelId="{892034D9-F7C1-4E32-AE2F-696BE5760727}">
      <dsp:nvSpPr>
        <dsp:cNvPr id="0" name=""/>
        <dsp:cNvSpPr/>
      </dsp:nvSpPr>
      <dsp:spPr>
        <a:xfrm>
          <a:off x="4471" y="2997637"/>
          <a:ext cx="1865022" cy="2312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General</a:t>
          </a:r>
        </a:p>
        <a:p>
          <a:pPr lvl="0" algn="ctr" defTabSz="1244600">
            <a:lnSpc>
              <a:spcPct val="90000"/>
            </a:lnSpc>
            <a:spcBef>
              <a:spcPct val="0"/>
            </a:spcBef>
            <a:spcAft>
              <a:spcPct val="35000"/>
            </a:spcAft>
          </a:pPr>
          <a:r>
            <a:rPr lang="en-US" sz="2800" b="1" kern="1200" dirty="0" smtClean="0"/>
            <a:t>Directions</a:t>
          </a:r>
        </a:p>
        <a:p>
          <a:pPr lvl="0" algn="ctr" defTabSz="1244600">
            <a:lnSpc>
              <a:spcPct val="90000"/>
            </a:lnSpc>
            <a:spcBef>
              <a:spcPct val="0"/>
            </a:spcBef>
            <a:spcAft>
              <a:spcPct val="35000"/>
            </a:spcAft>
          </a:pPr>
          <a:r>
            <a:rPr lang="en-US" sz="2800" b="1" kern="1200" dirty="0" smtClean="0"/>
            <a:t>(94)</a:t>
          </a:r>
          <a:endParaRPr lang="en-US" sz="2800" b="1" kern="1200" dirty="0"/>
        </a:p>
      </dsp:txBody>
      <dsp:txXfrm>
        <a:off x="4471" y="2997637"/>
        <a:ext cx="1865022" cy="2312721"/>
      </dsp:txXfrm>
    </dsp:sp>
    <dsp:sp modelId="{910F78A4-3769-4577-B80F-98176D876F79}">
      <dsp:nvSpPr>
        <dsp:cNvPr id="0" name=""/>
        <dsp:cNvSpPr/>
      </dsp:nvSpPr>
      <dsp:spPr>
        <a:xfrm>
          <a:off x="2261148" y="2997637"/>
          <a:ext cx="1865022" cy="2312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b="1" kern="1200" dirty="0" smtClean="0"/>
            <a:t>Lesser</a:t>
          </a:r>
        </a:p>
        <a:p>
          <a:pPr lvl="0" algn="ctr" defTabSz="1022350">
            <a:lnSpc>
              <a:spcPct val="90000"/>
            </a:lnSpc>
            <a:spcBef>
              <a:spcPct val="0"/>
            </a:spcBef>
            <a:spcAft>
              <a:spcPct val="35000"/>
            </a:spcAft>
          </a:pPr>
          <a:r>
            <a:rPr lang="en-US" sz="2300" b="1" kern="1200" dirty="0" smtClean="0"/>
            <a:t>Accessory</a:t>
          </a:r>
        </a:p>
        <a:p>
          <a:pPr lvl="0" algn="ctr" defTabSz="1022350">
            <a:lnSpc>
              <a:spcPct val="90000"/>
            </a:lnSpc>
            <a:spcBef>
              <a:spcPct val="0"/>
            </a:spcBef>
            <a:spcAft>
              <a:spcPct val="35000"/>
            </a:spcAft>
          </a:pPr>
          <a:r>
            <a:rPr lang="en-US" sz="2300" b="1" kern="1200" dirty="0" smtClean="0"/>
            <a:t>Symptoms</a:t>
          </a:r>
        </a:p>
        <a:p>
          <a:pPr lvl="0" algn="ctr" defTabSz="1022350">
            <a:lnSpc>
              <a:spcPct val="90000"/>
            </a:lnSpc>
            <a:spcBef>
              <a:spcPct val="0"/>
            </a:spcBef>
            <a:spcAft>
              <a:spcPct val="35000"/>
            </a:spcAft>
          </a:pPr>
          <a:r>
            <a:rPr lang="en-US" sz="2300" b="1" kern="1200" dirty="0" smtClean="0"/>
            <a:t>(95)</a:t>
          </a:r>
          <a:endParaRPr lang="en-US" sz="2300" kern="1200" dirty="0"/>
        </a:p>
      </dsp:txBody>
      <dsp:txXfrm>
        <a:off x="2261148" y="2997637"/>
        <a:ext cx="1865022" cy="2312721"/>
      </dsp:txXfrm>
    </dsp:sp>
    <dsp:sp modelId="{5A41B3F4-8950-484D-B34E-6BEE66F605E5}">
      <dsp:nvSpPr>
        <dsp:cNvPr id="0" name=""/>
        <dsp:cNvSpPr/>
      </dsp:nvSpPr>
      <dsp:spPr>
        <a:xfrm>
          <a:off x="4521593" y="2961456"/>
          <a:ext cx="1865022" cy="23731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b="1" kern="1200" dirty="0" smtClean="0"/>
            <a:t>Hypochondriac</a:t>
          </a:r>
        </a:p>
        <a:p>
          <a:pPr lvl="0" algn="ctr" defTabSz="1022350">
            <a:lnSpc>
              <a:spcPct val="90000"/>
            </a:lnSpc>
            <a:spcBef>
              <a:spcPct val="0"/>
            </a:spcBef>
            <a:spcAft>
              <a:spcPct val="35000"/>
            </a:spcAft>
          </a:pPr>
          <a:r>
            <a:rPr lang="en-US" sz="2300" b="1" kern="1200" dirty="0" smtClean="0"/>
            <a:t>Patients</a:t>
          </a:r>
        </a:p>
        <a:p>
          <a:pPr lvl="0" algn="ctr" defTabSz="1022350">
            <a:lnSpc>
              <a:spcPct val="90000"/>
            </a:lnSpc>
            <a:spcBef>
              <a:spcPct val="0"/>
            </a:spcBef>
            <a:spcAft>
              <a:spcPct val="35000"/>
            </a:spcAft>
          </a:pPr>
          <a:r>
            <a:rPr lang="en-US" sz="2300" b="1" kern="1200" dirty="0" smtClean="0"/>
            <a:t>(96)</a:t>
          </a:r>
          <a:endParaRPr lang="en-US" sz="2300" kern="1200" dirty="0"/>
        </a:p>
      </dsp:txBody>
      <dsp:txXfrm>
        <a:off x="4521593" y="2961456"/>
        <a:ext cx="1865022" cy="2373176"/>
      </dsp:txXfrm>
    </dsp:sp>
    <dsp:sp modelId="{D64E160E-D703-4C2D-8681-34DBACD3342E}">
      <dsp:nvSpPr>
        <dsp:cNvPr id="0" name=""/>
        <dsp:cNvSpPr/>
      </dsp:nvSpPr>
      <dsp:spPr>
        <a:xfrm>
          <a:off x="6778975" y="2963489"/>
          <a:ext cx="1865022" cy="23731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b="1" kern="1200" dirty="0" smtClean="0"/>
            <a:t>Indolent</a:t>
          </a:r>
        </a:p>
        <a:p>
          <a:pPr lvl="0" algn="ctr" defTabSz="1022350">
            <a:lnSpc>
              <a:spcPct val="90000"/>
            </a:lnSpc>
            <a:spcBef>
              <a:spcPct val="0"/>
            </a:spcBef>
            <a:spcAft>
              <a:spcPct val="35000"/>
            </a:spcAft>
          </a:pPr>
          <a:r>
            <a:rPr lang="en-US" sz="2300" b="1" kern="1200" dirty="0" smtClean="0"/>
            <a:t>Patients</a:t>
          </a:r>
        </a:p>
        <a:p>
          <a:pPr lvl="0" algn="ctr" defTabSz="1022350">
            <a:lnSpc>
              <a:spcPct val="90000"/>
            </a:lnSpc>
            <a:spcBef>
              <a:spcPct val="0"/>
            </a:spcBef>
            <a:spcAft>
              <a:spcPct val="35000"/>
            </a:spcAft>
          </a:pPr>
          <a:r>
            <a:rPr lang="en-US" sz="2300" b="1" kern="1200" dirty="0" smtClean="0"/>
            <a:t>(97)</a:t>
          </a:r>
          <a:endParaRPr lang="en-US" sz="2300" kern="1200" dirty="0"/>
        </a:p>
      </dsp:txBody>
      <dsp:txXfrm>
        <a:off x="6778975" y="2963489"/>
        <a:ext cx="1865022" cy="23731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D77B6-A961-48DD-AE06-CCA9E1EAE42D}" type="datetimeFigureOut">
              <a:rPr lang="en-US" smtClean="0"/>
              <a:pPr/>
              <a:t>12/28/2019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624133-A13A-47C2-B848-B978BA8868F2}" type="slidenum">
              <a:rPr lang="en-US" smtClean="0"/>
              <a:pPr/>
              <a:t>‹#›</a:t>
            </a:fld>
            <a:endParaRPr lang="en-US"/>
          </a:p>
        </p:txBody>
      </p:sp>
    </p:spTree>
    <p:extLst>
      <p:ext uri="{BB962C8B-B14F-4D97-AF65-F5344CB8AC3E}">
        <p14:creationId xmlns:p14="http://schemas.microsoft.com/office/powerpoint/2010/main" val="1569128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EA27C68-DB52-480B-AE0E-0C8E12584A73}" type="slidenum">
              <a:rPr lang="en-US" smtClean="0"/>
              <a:pPr/>
              <a:t>134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74177-3BE7-4442-9E53-1BCF2CCFB283}"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5C4A38-7006-45A0-AF4F-89C34375D4E1}"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D4ACA-BD3B-48EE-A3B6-3603473C520C}"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39"/>
          <p:cNvSpPr>
            <a:spLocks noGrp="1" noChangeArrowheads="1"/>
          </p:cNvSpPr>
          <p:nvPr>
            <p:ph type="dt" sz="half" idx="10"/>
          </p:nvPr>
        </p:nvSpPr>
        <p:spPr>
          <a:ln/>
        </p:spPr>
        <p:txBody>
          <a:bodyPr/>
          <a:lstStyle>
            <a:lvl1pPr>
              <a:defRPr/>
            </a:lvl1pPr>
          </a:lstStyle>
          <a:p>
            <a:pPr>
              <a:defRPr/>
            </a:pPr>
            <a:fld id="{AC5633CB-44CF-409D-8CE6-E173C13466BF}" type="datetime1">
              <a:rPr lang="en-US" smtClean="0"/>
              <a:pPr>
                <a:defRPr/>
              </a:pPr>
              <a:t>12/28/2019</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r>
              <a:rPr lang="en-IN" smtClean="0"/>
              <a:t>SARADA KRISHNA HOMOEOPATHIC MEDICAL COLLEGE, DEPT. OF REPERTORY</a:t>
            </a: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7F06FB6-CF2B-4F04-B963-6E6D2E57B0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9A0DF-E9AC-43B8-8915-DB868BCAB308}"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67295-FFFB-4DE6-9C21-C2AE77BE1917}"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A8F649-0DB4-4D80-8A14-E41077E86B65}"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1F0ADA-B651-4D14-92E1-4D5D73459AA5}" type="datetime1">
              <a:rPr lang="en-US" smtClean="0"/>
              <a:pPr/>
              <a:t>12/28/2019</a:t>
            </a:fld>
            <a:endParaRPr lang="en-US"/>
          </a:p>
        </p:txBody>
      </p:sp>
      <p:sp>
        <p:nvSpPr>
          <p:cNvPr id="8" name="Footer Placeholder 7"/>
          <p:cNvSpPr>
            <a:spLocks noGrp="1"/>
          </p:cNvSpPr>
          <p:nvPr>
            <p:ph type="ftr" sz="quarter" idx="11"/>
          </p:nvPr>
        </p:nvSpPr>
        <p:spPr/>
        <p:txBody>
          <a:bodyPr/>
          <a:lstStyle/>
          <a:p>
            <a:r>
              <a:rPr lang="en-IN" smtClean="0"/>
              <a:t>SARADA KRISHNA HOMOEOPATHIC MEDICAL COLLEGE, DEPT.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2279DB-CE00-42CB-B59A-BBF36308C9D0}" type="datetime1">
              <a:rPr lang="en-US" smtClean="0"/>
              <a:pPr/>
              <a:t>12/28/2019</a:t>
            </a:fld>
            <a:endParaRPr lang="en-US"/>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5A1FA-B6E0-4D48-8997-720497A880DB}" type="datetime1">
              <a:rPr lang="en-US" smtClean="0"/>
              <a:pPr/>
              <a:t>12/28/2019</a:t>
            </a:fld>
            <a:endParaRPr lang="en-US"/>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5D365-AD70-4004-8A4B-D0F4BA6A90A6}"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1826D-0408-4A01-8EDD-145F1537F556}"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0000"/>
            <a:lum/>
          </a:blip>
          <a:srcRect/>
          <a:stretch>
            <a:fillRect t="-44000" b="-4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02648-CC70-4623-AE9B-78C42BDB5738}" type="datetime1">
              <a:rPr lang="en-US" smtClean="0"/>
              <a:pPr/>
              <a:t>12/28/2019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SARADA KRISHNA HOMOEOPATHIC MEDICAL COLLEGE, DEPT. OF REPERTORY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76672"/>
            <a:ext cx="7772400" cy="2155831"/>
          </a:xfrm>
        </p:spPr>
        <p:txBody>
          <a:bodyPr>
            <a:noAutofit/>
          </a:bodyPr>
          <a:lstStyle/>
          <a:p>
            <a:r>
              <a:rPr lang="en-US" sz="4000" b="1" i="1" dirty="0" smtClean="0">
                <a:latin typeface="Times New Roman" pitchFamily="18" charset="0"/>
                <a:cs typeface="Times New Roman" pitchFamily="18" charset="0"/>
              </a:rPr>
              <a:t>HAHNEMANN’S INSTRUCTIONS –CASE TAKING</a:t>
            </a:r>
            <a:endParaRPr lang="en-US" sz="4000" b="1"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Footer Placeholder 4"/>
          <p:cNvSpPr>
            <a:spLocks noGrp="1"/>
          </p:cNvSpPr>
          <p:nvPr>
            <p:ph type="ftr" sz="quarter" idx="11"/>
          </p:nvPr>
        </p:nvSpPr>
        <p:spPr/>
        <p:txBody>
          <a:bodyPr/>
          <a:lstStyle/>
          <a:p>
            <a:r>
              <a:rPr lang="en-IN" dirty="0" smtClean="0"/>
              <a:t>SARADA KRISHNA HOMOEOPATHIC MEDICAL COLLEGE, DEPT. OF REPERTORY</a:t>
            </a:r>
            <a:endParaRPr lang="en-US" dirty="0"/>
          </a:p>
        </p:txBody>
      </p:sp>
      <p:sp>
        <p:nvSpPr>
          <p:cNvPr id="6" name="TextBox 5"/>
          <p:cNvSpPr txBox="1"/>
          <p:nvPr/>
        </p:nvSpPr>
        <p:spPr>
          <a:xfrm>
            <a:off x="4079119" y="3140968"/>
            <a:ext cx="4627485" cy="1200329"/>
          </a:xfrm>
          <a:prstGeom prst="rect">
            <a:avLst/>
          </a:prstGeom>
          <a:noFill/>
        </p:spPr>
        <p:txBody>
          <a:bodyPr wrap="none" rtlCol="0">
            <a:spAutoFit/>
          </a:bodyPr>
          <a:lstStyle/>
          <a:p>
            <a:r>
              <a:rPr lang="en-US" b="1" dirty="0" err="1" smtClean="0"/>
              <a:t>Dr.PRIYANKA</a:t>
            </a:r>
            <a:r>
              <a:rPr lang="en-US" b="1" dirty="0" smtClean="0"/>
              <a:t> P.S, M.D (</a:t>
            </a:r>
            <a:r>
              <a:rPr lang="en-US" b="1" dirty="0" err="1" smtClean="0"/>
              <a:t>Hom</a:t>
            </a:r>
            <a:r>
              <a:rPr lang="en-US" b="1" dirty="0" smtClean="0"/>
              <a:t>)</a:t>
            </a:r>
          </a:p>
          <a:p>
            <a:r>
              <a:rPr lang="en-US" b="1" dirty="0" smtClean="0"/>
              <a:t>Asst. Professor, Department of Repertory</a:t>
            </a:r>
          </a:p>
          <a:p>
            <a:r>
              <a:rPr lang="en-US" b="1" dirty="0" err="1" smtClean="0"/>
              <a:t>Sarada</a:t>
            </a:r>
            <a:r>
              <a:rPr lang="en-US" b="1" dirty="0" smtClean="0"/>
              <a:t> Krishna Homoeopathic Medical College</a:t>
            </a:r>
          </a:p>
          <a:p>
            <a:r>
              <a:rPr lang="en-US" b="1" dirty="0" err="1" smtClean="0"/>
              <a:t>Kulasekharam</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Aphorism- 83</a:t>
            </a:r>
          </a:p>
        </p:txBody>
      </p:sp>
      <p:sp>
        <p:nvSpPr>
          <p:cNvPr id="12291" name="Rectangle 3"/>
          <p:cNvSpPr>
            <a:spLocks noGrp="1" noChangeArrowheads="1"/>
          </p:cNvSpPr>
          <p:nvPr>
            <p:ph type="body" idx="1"/>
          </p:nvPr>
        </p:nvSpPr>
        <p:spPr>
          <a:xfrm>
            <a:off x="0" y="838200"/>
            <a:ext cx="9144000" cy="6019800"/>
          </a:xfrm>
        </p:spPr>
        <p:txBody>
          <a:bodyPr/>
          <a:lstStyle/>
          <a:p>
            <a:pPr algn="just" eaLnBrk="1" hangingPunct="1"/>
            <a:r>
              <a:rPr lang="en-US" sz="4000" b="1" u="sng" dirty="0" smtClean="0">
                <a:effectLst/>
              </a:rPr>
              <a:t>Physician’s Special Qualifications</a:t>
            </a:r>
          </a:p>
          <a:p>
            <a:pPr lvl="1" algn="just" eaLnBrk="1" hangingPunct="1"/>
            <a:r>
              <a:rPr lang="en-US" sz="3600" b="1" dirty="0" smtClean="0">
                <a:effectLst/>
              </a:rPr>
              <a:t>Freedom from prejudice</a:t>
            </a:r>
          </a:p>
          <a:p>
            <a:pPr lvl="1" algn="just" eaLnBrk="1" hangingPunct="1"/>
            <a:r>
              <a:rPr lang="en-US" sz="3600" b="1" dirty="0" smtClean="0">
                <a:effectLst/>
              </a:rPr>
              <a:t>Sound senses</a:t>
            </a:r>
          </a:p>
          <a:p>
            <a:pPr lvl="1" algn="just" eaLnBrk="1" hangingPunct="1"/>
            <a:r>
              <a:rPr lang="en-US" sz="3600" b="1" dirty="0" smtClean="0">
                <a:effectLst/>
              </a:rPr>
              <a:t>Attention in observing</a:t>
            </a:r>
          </a:p>
          <a:p>
            <a:pPr lvl="1" algn="just" eaLnBrk="1" hangingPunct="1"/>
            <a:r>
              <a:rPr lang="en-US" sz="3600" b="1" dirty="0" smtClean="0">
                <a:effectLst/>
              </a:rPr>
              <a:t>Fidelity in tracing the picture of the disease</a:t>
            </a:r>
          </a:p>
          <a:p>
            <a:pPr lvl="1" algn="just" eaLnBrk="1" hangingPunct="1"/>
            <a:r>
              <a:rPr lang="en-US" sz="3600" b="1" dirty="0" smtClean="0">
                <a:effectLst/>
              </a:rPr>
              <a:t>What is applicable in each individual case of disease</a:t>
            </a:r>
          </a:p>
        </p:txBody>
      </p:sp>
      <p:sp>
        <p:nvSpPr>
          <p:cNvPr id="12293" name="Slide Number Placeholder 2"/>
          <p:cNvSpPr>
            <a:spLocks noGrp="1"/>
          </p:cNvSpPr>
          <p:nvPr>
            <p:ph type="sldNum" sz="quarter" idx="12"/>
          </p:nvPr>
        </p:nvSpPr>
        <p:spPr>
          <a:noFill/>
        </p:spPr>
        <p:txBody>
          <a:bodyPr/>
          <a:lstStyle/>
          <a:p>
            <a:fld id="{1B55A323-5542-4717-9D3A-9E9AC9CD2789}" type="slidenum">
              <a:rPr lang="en-US" smtClean="0"/>
              <a:pPr/>
              <a:t>10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4294967295"/>
          </p:nvPr>
        </p:nvSpPr>
        <p:spPr>
          <a:xfrm>
            <a:off x="0" y="0"/>
            <a:ext cx="9144000" cy="6629400"/>
          </a:xfrm>
          <a:noFill/>
        </p:spPr>
        <p:txBody>
          <a:bodyPr/>
          <a:lstStyle/>
          <a:p>
            <a:pPr algn="just"/>
            <a:endParaRPr lang="en-US" b="1" dirty="0" smtClean="0">
              <a:effectLst/>
            </a:endParaRPr>
          </a:p>
          <a:p>
            <a:pPr algn="just">
              <a:buNone/>
            </a:pPr>
            <a:r>
              <a:rPr lang="en-US" b="1" dirty="0" smtClean="0">
                <a:effectLst/>
              </a:rPr>
              <a:t>DEFINITION:</a:t>
            </a:r>
          </a:p>
          <a:p>
            <a:pPr algn="just">
              <a:buFont typeface="Wingdings" pitchFamily="2" charset="2"/>
              <a:buNone/>
            </a:pPr>
            <a:r>
              <a:rPr lang="en-US" b="1" dirty="0" smtClean="0">
                <a:effectLst/>
              </a:rPr>
              <a:t>	Record keeping is a process of keeping the record of the complaints of the patient and the treatment given to the patient.</a:t>
            </a:r>
          </a:p>
          <a:p>
            <a:pPr algn="just">
              <a:buFont typeface="Wingdings" pitchFamily="2" charset="2"/>
              <a:buNone/>
            </a:pPr>
            <a:r>
              <a:rPr lang="en-US" b="1" dirty="0" smtClean="0">
                <a:effectLst/>
              </a:rPr>
              <a:t>	</a:t>
            </a:r>
          </a:p>
          <a:p>
            <a:pPr algn="just">
              <a:buFont typeface="Wingdings" pitchFamily="2" charset="2"/>
              <a:buNone/>
            </a:pPr>
            <a:r>
              <a:rPr lang="en-US" b="1" dirty="0" smtClean="0">
                <a:effectLst/>
              </a:rPr>
              <a:t>	But most of the doctor do not realize its importance and do not feel the necessary of keeping a record while others feel that record keeping is the laborious work or task.</a:t>
            </a:r>
          </a:p>
        </p:txBody>
      </p:sp>
      <p:sp>
        <p:nvSpPr>
          <p:cNvPr id="108548" name="Slide Number Placeholder 2"/>
          <p:cNvSpPr>
            <a:spLocks noGrp="1"/>
          </p:cNvSpPr>
          <p:nvPr>
            <p:ph type="sldNum" sz="quarter" idx="12"/>
          </p:nvPr>
        </p:nvSpPr>
        <p:spPr>
          <a:noFill/>
        </p:spPr>
        <p:txBody>
          <a:bodyPr/>
          <a:lstStyle/>
          <a:p>
            <a:fld id="{5A2401EC-3AC8-400D-BDF2-8F8306A44CB2}" type="slidenum">
              <a:rPr lang="en-US" smtClean="0"/>
              <a:pPr/>
              <a:t>100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idx="4294967295"/>
          </p:nvPr>
        </p:nvSpPr>
        <p:spPr>
          <a:xfrm>
            <a:off x="0" y="0"/>
            <a:ext cx="9144000" cy="1219200"/>
          </a:xfrm>
          <a:noFill/>
        </p:spPr>
        <p:txBody>
          <a:bodyPr>
            <a:normAutofit/>
          </a:bodyPr>
          <a:lstStyle/>
          <a:p>
            <a:r>
              <a:rPr lang="en-US" sz="4000" b="1" i="1" u="sng" dirty="0" smtClean="0">
                <a:effectLst/>
              </a:rPr>
              <a:t>Different Methods of Recording the Case</a:t>
            </a:r>
          </a:p>
        </p:txBody>
      </p:sp>
      <p:sp>
        <p:nvSpPr>
          <p:cNvPr id="109571" name="Rectangle 3"/>
          <p:cNvSpPr>
            <a:spLocks noGrp="1" noChangeArrowheads="1"/>
          </p:cNvSpPr>
          <p:nvPr>
            <p:ph type="body" idx="4294967295"/>
          </p:nvPr>
        </p:nvSpPr>
        <p:spPr>
          <a:xfrm>
            <a:off x="0" y="1447800"/>
            <a:ext cx="9144000" cy="5410200"/>
          </a:xfrm>
          <a:noFill/>
        </p:spPr>
        <p:txBody>
          <a:bodyPr/>
          <a:lstStyle/>
          <a:p>
            <a:pPr marL="609600" indent="-609600" algn="just">
              <a:buFont typeface="Wingdings" pitchFamily="2" charset="2"/>
              <a:buAutoNum type="arabicPeriod"/>
            </a:pPr>
            <a:r>
              <a:rPr lang="en-US" b="1" u="sng" smtClean="0">
                <a:effectLst/>
              </a:rPr>
              <a:t>Card System:</a:t>
            </a:r>
          </a:p>
          <a:p>
            <a:pPr marL="609600" indent="-609600" algn="just">
              <a:buFont typeface="Wingdings" pitchFamily="2" charset="2"/>
              <a:buNone/>
            </a:pPr>
            <a:r>
              <a:rPr lang="en-US" b="1" smtClean="0">
                <a:effectLst/>
              </a:rPr>
              <a:t>	Specimen of indexing the cards employed for recording is as follows</a:t>
            </a:r>
          </a:p>
          <a:p>
            <a:pPr marL="609600" indent="-609600" algn="just">
              <a:buFont typeface="Wingdings" pitchFamily="2" charset="2"/>
              <a:buNone/>
            </a:pPr>
            <a:endParaRPr lang="en-US" b="1" smtClean="0">
              <a:effectLst/>
            </a:endParaRPr>
          </a:p>
        </p:txBody>
      </p:sp>
      <p:graphicFrame>
        <p:nvGraphicFramePr>
          <p:cNvPr id="121896" name="Group 40"/>
          <p:cNvGraphicFramePr>
            <a:graphicFrameLocks noGrp="1"/>
          </p:cNvGraphicFramePr>
          <p:nvPr/>
        </p:nvGraphicFramePr>
        <p:xfrm>
          <a:off x="762000" y="3352800"/>
          <a:ext cx="7620000" cy="3084560"/>
        </p:xfrm>
        <a:graphic>
          <a:graphicData uri="http://schemas.openxmlformats.org/drawingml/2006/table">
            <a:tbl>
              <a:tblPr/>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1030201">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Case reference No.</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Physician’s</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Name and Address:</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54312">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Name:                        Age:               Sex:</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Occupation:</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Address:</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Diagnosis:</a:t>
                      </a:r>
                    </a:p>
                  </a:txBody>
                  <a:tcPr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9583" name="Slide Number Placeholder 2"/>
          <p:cNvSpPr>
            <a:spLocks noGrp="1"/>
          </p:cNvSpPr>
          <p:nvPr>
            <p:ph type="sldNum" sz="quarter" idx="12"/>
          </p:nvPr>
        </p:nvSpPr>
        <p:spPr>
          <a:noFill/>
        </p:spPr>
        <p:txBody>
          <a:bodyPr/>
          <a:lstStyle/>
          <a:p>
            <a:fld id="{9F93FCDA-F76E-4CB8-997C-05353251A056}" type="slidenum">
              <a:rPr lang="en-US" smtClean="0"/>
              <a:pPr/>
              <a:t>101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AutoNum type="arabicPeriod" startAt="2"/>
            </a:pPr>
            <a:endParaRPr lang="en-US" b="1" u="sng" dirty="0" smtClean="0">
              <a:effectLst/>
            </a:endParaRPr>
          </a:p>
          <a:p>
            <a:pPr marL="609600" indent="-609600" algn="just">
              <a:buFont typeface="Wingdings" pitchFamily="2" charset="2"/>
              <a:buAutoNum type="arabicPeriod" startAt="2"/>
            </a:pPr>
            <a:r>
              <a:rPr lang="en-US" b="1" u="sng" dirty="0" smtClean="0">
                <a:effectLst/>
              </a:rPr>
              <a:t>Bound register System/Closed Method:</a:t>
            </a:r>
          </a:p>
          <a:p>
            <a:pPr marL="609600" indent="-609600" algn="just">
              <a:buFont typeface="Wingdings" pitchFamily="2" charset="2"/>
              <a:buNone/>
            </a:pPr>
            <a:r>
              <a:rPr lang="en-US" b="1" dirty="0" smtClean="0">
                <a:effectLst/>
              </a:rPr>
              <a:t>	Recording the complaints and treatment given in a big notebook also called as closed method</a:t>
            </a:r>
          </a:p>
          <a:p>
            <a:pPr marL="609600" indent="-609600" algn="just">
              <a:buFont typeface="Wingdings" pitchFamily="2" charset="2"/>
              <a:buNone/>
            </a:pPr>
            <a:r>
              <a:rPr lang="en-US" b="1" dirty="0" smtClean="0">
                <a:effectLst/>
              </a:rPr>
              <a:t>	Case is arranged data-wise with folio number in the register.</a:t>
            </a:r>
          </a:p>
          <a:p>
            <a:pPr marL="609600" indent="-609600" algn="just">
              <a:buFont typeface="Wingdings" pitchFamily="2" charset="2"/>
              <a:buNone/>
            </a:pPr>
            <a:r>
              <a:rPr lang="en-US" b="1" dirty="0" smtClean="0">
                <a:effectLst/>
              </a:rPr>
              <a:t>	Record of a </a:t>
            </a:r>
            <a:r>
              <a:rPr lang="en-US" b="1" dirty="0" err="1" smtClean="0">
                <a:effectLst/>
              </a:rPr>
              <a:t>chr</a:t>
            </a:r>
            <a:r>
              <a:rPr lang="en-US" b="1" dirty="0" smtClean="0">
                <a:effectLst/>
              </a:rPr>
              <a:t> case is transferred from one folio to another and subsequently to another register.</a:t>
            </a:r>
          </a:p>
          <a:p>
            <a:pPr marL="609600" indent="-609600" algn="just">
              <a:buFont typeface="Wingdings" pitchFamily="2" charset="2"/>
              <a:buNone/>
            </a:pPr>
            <a:r>
              <a:rPr lang="en-US" b="1" dirty="0" smtClean="0">
                <a:effectLst/>
              </a:rPr>
              <a:t>	This type of recording the case is more suited in private medical practice.</a:t>
            </a:r>
          </a:p>
        </p:txBody>
      </p:sp>
      <p:sp>
        <p:nvSpPr>
          <p:cNvPr id="110596" name="Slide Number Placeholder 2"/>
          <p:cNvSpPr>
            <a:spLocks noGrp="1"/>
          </p:cNvSpPr>
          <p:nvPr>
            <p:ph type="sldNum" sz="quarter" idx="12"/>
          </p:nvPr>
        </p:nvSpPr>
        <p:spPr>
          <a:noFill/>
        </p:spPr>
        <p:txBody>
          <a:bodyPr/>
          <a:lstStyle/>
          <a:p>
            <a:fld id="{294D62FE-7ED4-494A-8FBE-54DF1E0D4112}" type="slidenum">
              <a:rPr lang="en-US" smtClean="0"/>
              <a:pPr/>
              <a:t>102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None/>
            </a:pPr>
            <a:endParaRPr lang="en-US" sz="2800" b="1" dirty="0" smtClean="0">
              <a:effectLst/>
            </a:endParaRPr>
          </a:p>
          <a:p>
            <a:pPr marL="609600" indent="-609600" algn="just">
              <a:buFont typeface="Wingdings" pitchFamily="2" charset="2"/>
              <a:buNone/>
            </a:pPr>
            <a:r>
              <a:rPr lang="en-US" sz="2800" b="1" dirty="0" smtClean="0">
                <a:effectLst/>
              </a:rPr>
              <a:t>3.</a:t>
            </a:r>
            <a:r>
              <a:rPr lang="en-US" sz="2800" b="1" dirty="0" smtClean="0"/>
              <a:t> </a:t>
            </a:r>
            <a:r>
              <a:rPr lang="en-US" sz="2800" b="1" u="sng" dirty="0" smtClean="0">
                <a:effectLst/>
              </a:rPr>
              <a:t>Loose Leaf folder:</a:t>
            </a:r>
          </a:p>
          <a:p>
            <a:pPr marL="609600" indent="-609600" algn="just">
              <a:buFont typeface="Wingdings" pitchFamily="2" charset="2"/>
              <a:buNone/>
            </a:pPr>
            <a:r>
              <a:rPr lang="en-US" sz="2800" b="1" dirty="0" smtClean="0">
                <a:effectLst/>
              </a:rPr>
              <a:t>	Advantages:  </a:t>
            </a:r>
          </a:p>
          <a:p>
            <a:pPr marL="609600" indent="-609600" algn="just">
              <a:buFont typeface="Wingdings" pitchFamily="2" charset="2"/>
              <a:buAutoNum type="arabicPeriod"/>
            </a:pPr>
            <a:r>
              <a:rPr lang="en-US" sz="2800" b="1" dirty="0" smtClean="0">
                <a:effectLst/>
              </a:rPr>
              <a:t>This method we can keep the record on large scale.  Cases are arranged serially or alphabetically</a:t>
            </a:r>
          </a:p>
          <a:p>
            <a:pPr marL="609600" indent="-609600" algn="just">
              <a:buFont typeface="Wingdings" pitchFamily="2" charset="2"/>
              <a:buAutoNum type="arabicPeriod"/>
            </a:pPr>
            <a:r>
              <a:rPr lang="en-US" sz="2800" b="1" dirty="0" smtClean="0">
                <a:effectLst/>
              </a:rPr>
              <a:t>Record of a </a:t>
            </a:r>
            <a:r>
              <a:rPr lang="en-US" sz="2800" b="1" dirty="0" err="1" smtClean="0">
                <a:effectLst/>
              </a:rPr>
              <a:t>chr</a:t>
            </a:r>
            <a:r>
              <a:rPr lang="en-US" sz="2800" b="1" dirty="0" smtClean="0">
                <a:effectLst/>
              </a:rPr>
              <a:t> case is available at one place.</a:t>
            </a:r>
          </a:p>
          <a:p>
            <a:pPr marL="609600" indent="-609600" algn="just">
              <a:buFont typeface="Wingdings" pitchFamily="2" charset="2"/>
              <a:buAutoNum type="arabicPeriod"/>
            </a:pPr>
            <a:r>
              <a:rPr lang="en-US" sz="2800" b="1" dirty="0" smtClean="0">
                <a:effectLst/>
              </a:rPr>
              <a:t>Records of the members of one family can be located in a single folder.</a:t>
            </a:r>
          </a:p>
          <a:p>
            <a:pPr marL="609600" indent="-609600" algn="just">
              <a:buFont typeface="Wingdings" pitchFamily="2" charset="2"/>
              <a:buAutoNum type="arabicPeriod"/>
            </a:pPr>
            <a:r>
              <a:rPr lang="en-US" sz="2800" b="1" dirty="0" smtClean="0">
                <a:effectLst/>
              </a:rPr>
              <a:t>It is a flexible system</a:t>
            </a:r>
          </a:p>
          <a:p>
            <a:pPr marL="609600" indent="-609600" algn="just">
              <a:buFont typeface="Wingdings" pitchFamily="2" charset="2"/>
              <a:buAutoNum type="arabicPeriod"/>
            </a:pPr>
            <a:r>
              <a:rPr lang="en-US" sz="2800" b="1" dirty="0" smtClean="0">
                <a:effectLst/>
              </a:rPr>
              <a:t>With therefore useful in big Institutions. </a:t>
            </a:r>
          </a:p>
          <a:p>
            <a:pPr marL="609600" indent="-609600" algn="just">
              <a:buFont typeface="Wingdings" pitchFamily="2" charset="2"/>
              <a:buNone/>
            </a:pPr>
            <a:r>
              <a:rPr lang="en-US" sz="2800" b="1" dirty="0" smtClean="0">
                <a:effectLst/>
              </a:rPr>
              <a:t>	Disadvantages:</a:t>
            </a:r>
          </a:p>
          <a:p>
            <a:pPr marL="609600" indent="-609600" algn="just">
              <a:buFont typeface="Wingdings" pitchFamily="2" charset="2"/>
              <a:buAutoNum type="arabicPeriod"/>
            </a:pPr>
            <a:r>
              <a:rPr lang="en-US" sz="2800" b="1" dirty="0" smtClean="0">
                <a:effectLst/>
              </a:rPr>
              <a:t>Initial cost is more.</a:t>
            </a:r>
          </a:p>
          <a:p>
            <a:pPr marL="609600" indent="-609600" algn="just">
              <a:buFont typeface="Wingdings" pitchFamily="2" charset="2"/>
              <a:buAutoNum type="arabicPeriod"/>
            </a:pPr>
            <a:r>
              <a:rPr lang="en-US" sz="2800" b="1" dirty="0" smtClean="0">
                <a:effectLst/>
              </a:rPr>
              <a:t>It essentially requires clerical assistance.</a:t>
            </a:r>
          </a:p>
        </p:txBody>
      </p:sp>
      <p:sp>
        <p:nvSpPr>
          <p:cNvPr id="111620" name="Slide Number Placeholder 2"/>
          <p:cNvSpPr>
            <a:spLocks noGrp="1"/>
          </p:cNvSpPr>
          <p:nvPr>
            <p:ph type="sldNum" sz="quarter" idx="12"/>
          </p:nvPr>
        </p:nvSpPr>
        <p:spPr>
          <a:noFill/>
        </p:spPr>
        <p:txBody>
          <a:bodyPr/>
          <a:lstStyle/>
          <a:p>
            <a:fld id="{124FD24E-E539-4A63-8394-802581048FDA}" type="slidenum">
              <a:rPr lang="en-US" smtClean="0"/>
              <a:pPr/>
              <a:t>103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AutoNum type="arabicPeriod" startAt="4"/>
            </a:pPr>
            <a:endParaRPr lang="en-US" b="1" u="sng" dirty="0" smtClean="0">
              <a:effectLst/>
            </a:endParaRPr>
          </a:p>
          <a:p>
            <a:pPr marL="609600" indent="-609600" algn="just">
              <a:buFont typeface="Wingdings" pitchFamily="2" charset="2"/>
              <a:buAutoNum type="arabicPeriod" startAt="4"/>
            </a:pPr>
            <a:r>
              <a:rPr lang="en-US" b="1" u="sng" dirty="0" smtClean="0">
                <a:effectLst/>
              </a:rPr>
              <a:t>File system:</a:t>
            </a:r>
          </a:p>
          <a:p>
            <a:pPr marL="609600" indent="-609600" algn="just">
              <a:buFont typeface="Wingdings" pitchFamily="2" charset="2"/>
              <a:buAutoNum type="arabicPeriod" startAt="4"/>
            </a:pPr>
            <a:r>
              <a:rPr lang="en-US" b="1" u="sng" dirty="0" smtClean="0">
                <a:effectLst/>
              </a:rPr>
              <a:t>Book form:</a:t>
            </a:r>
          </a:p>
          <a:p>
            <a:pPr marL="609600" indent="-609600" algn="just">
              <a:buFont typeface="Wingdings" pitchFamily="2" charset="2"/>
              <a:buNone/>
            </a:pPr>
            <a:r>
              <a:rPr lang="en-US" b="1" dirty="0" smtClean="0">
                <a:effectLst/>
              </a:rPr>
              <a:t>	Many physicians they use to give booklet of questionnaires to their patients in which record is printed with question.  So after writing answers to the asked questions by the patients book is used as a record of that patient.</a:t>
            </a:r>
          </a:p>
          <a:p>
            <a:pPr marL="609600" indent="-609600" algn="just">
              <a:buFont typeface="Wingdings" pitchFamily="2" charset="2"/>
              <a:buNone/>
            </a:pPr>
            <a:r>
              <a:rPr lang="en-US" b="1" dirty="0" smtClean="0">
                <a:effectLst/>
              </a:rPr>
              <a:t>6.	Another new method of recording the symptoms of the patient and the treatment given to the case is by using </a:t>
            </a:r>
            <a:r>
              <a:rPr lang="en-US" b="1" u="sng" dirty="0" smtClean="0">
                <a:effectLst/>
              </a:rPr>
              <a:t>computer with different homoeopathic software.</a:t>
            </a:r>
          </a:p>
        </p:txBody>
      </p:sp>
      <p:sp>
        <p:nvSpPr>
          <p:cNvPr id="112644" name="Slide Number Placeholder 2"/>
          <p:cNvSpPr>
            <a:spLocks noGrp="1"/>
          </p:cNvSpPr>
          <p:nvPr>
            <p:ph type="sldNum" sz="quarter" idx="12"/>
          </p:nvPr>
        </p:nvSpPr>
        <p:spPr>
          <a:noFill/>
        </p:spPr>
        <p:txBody>
          <a:bodyPr/>
          <a:lstStyle/>
          <a:p>
            <a:fld id="{FAF04531-FF5A-4ADC-9E51-C5B98BC099DB}" type="slidenum">
              <a:rPr lang="en-US" smtClean="0"/>
              <a:pPr/>
              <a:t>104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a:xfrm>
            <a:off x="0" y="0"/>
            <a:ext cx="9144000" cy="1219200"/>
          </a:xfrm>
          <a:noFill/>
        </p:spPr>
        <p:txBody>
          <a:bodyPr/>
          <a:lstStyle/>
          <a:p>
            <a:r>
              <a:rPr lang="en-US" sz="4000" b="1" i="1" u="sng" dirty="0" smtClean="0">
                <a:effectLst/>
              </a:rPr>
              <a:t>Evolution of concept of Record Keeping </a:t>
            </a:r>
          </a:p>
        </p:txBody>
      </p:sp>
      <p:sp>
        <p:nvSpPr>
          <p:cNvPr id="113667" name="Rectangle 3"/>
          <p:cNvSpPr>
            <a:spLocks noGrp="1" noChangeArrowheads="1"/>
          </p:cNvSpPr>
          <p:nvPr>
            <p:ph type="body" idx="4294967295"/>
          </p:nvPr>
        </p:nvSpPr>
        <p:spPr>
          <a:xfrm>
            <a:off x="0" y="1447800"/>
            <a:ext cx="9144000" cy="5410200"/>
          </a:xfrm>
          <a:noFill/>
        </p:spPr>
        <p:txBody>
          <a:bodyPr/>
          <a:lstStyle/>
          <a:p>
            <a:r>
              <a:rPr lang="en-US" sz="2800" b="1" dirty="0" smtClean="0">
                <a:effectLst/>
              </a:rPr>
              <a:t>Dr. Constantine </a:t>
            </a:r>
            <a:r>
              <a:rPr lang="en-US" sz="2800" b="1" dirty="0" err="1" smtClean="0">
                <a:effectLst/>
              </a:rPr>
              <a:t>Hering</a:t>
            </a:r>
            <a:r>
              <a:rPr lang="en-US" sz="2800" b="1" dirty="0" smtClean="0">
                <a:effectLst/>
              </a:rPr>
              <a:t>:  A homoeopathic doctor as a faithful bookkeeper.  </a:t>
            </a:r>
            <a:r>
              <a:rPr lang="en-US" sz="2800" b="1" dirty="0" err="1" smtClean="0">
                <a:effectLst/>
              </a:rPr>
              <a:t>Hering</a:t>
            </a:r>
            <a:r>
              <a:rPr lang="en-US" sz="2800" b="1" dirty="0" smtClean="0">
                <a:effectLst/>
              </a:rPr>
              <a:t> begins his article on Hahnemann’s idea of the Homoeopaths duty of making a written scheme of the image of the disease.</a:t>
            </a:r>
          </a:p>
          <a:p>
            <a:r>
              <a:rPr lang="en-US" sz="2800" b="1" dirty="0" err="1" smtClean="0">
                <a:effectLst/>
              </a:rPr>
              <a:t>Hering</a:t>
            </a:r>
            <a:r>
              <a:rPr lang="en-US" sz="2800" b="1" dirty="0" smtClean="0">
                <a:effectLst/>
              </a:rPr>
              <a:t> summaries the principles contained in the Organon in the following manner, to listen, to write down, to ask questions, and to arranged, then described his own system of record keeping.</a:t>
            </a:r>
          </a:p>
        </p:txBody>
      </p:sp>
      <p:sp>
        <p:nvSpPr>
          <p:cNvPr id="113669" name="Slide Number Placeholder 2"/>
          <p:cNvSpPr>
            <a:spLocks noGrp="1"/>
          </p:cNvSpPr>
          <p:nvPr>
            <p:ph type="sldNum" sz="quarter" idx="12"/>
          </p:nvPr>
        </p:nvSpPr>
        <p:spPr>
          <a:noFill/>
        </p:spPr>
        <p:txBody>
          <a:bodyPr/>
          <a:lstStyle/>
          <a:p>
            <a:fld id="{B6D4A2E2-A292-4134-A85B-A61EF1BF8803}" type="slidenum">
              <a:rPr lang="en-US" smtClean="0"/>
              <a:pPr/>
              <a:t>105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4294967295"/>
          </p:nvPr>
        </p:nvSpPr>
        <p:spPr>
          <a:xfrm>
            <a:off x="0" y="0"/>
            <a:ext cx="9144000" cy="6858000"/>
          </a:xfrm>
          <a:noFill/>
        </p:spPr>
        <p:txBody>
          <a:bodyPr/>
          <a:lstStyle/>
          <a:p>
            <a:pPr marL="609600" indent="-609600" algn="just"/>
            <a:endParaRPr lang="en-US" sz="2800" b="1" dirty="0" smtClean="0">
              <a:effectLst/>
            </a:endParaRPr>
          </a:p>
          <a:p>
            <a:pPr marL="609600" indent="-609600" algn="just"/>
            <a:r>
              <a:rPr lang="en-US" sz="2800" b="1" dirty="0" smtClean="0">
                <a:effectLst/>
              </a:rPr>
              <a:t>First her refers to the writing material and recommends the use of pencil and of smooth, unruffled paper to ensure flowing handwriting, which enhances legibility.</a:t>
            </a:r>
          </a:p>
          <a:p>
            <a:pPr marL="609600" indent="-609600" algn="just"/>
            <a:r>
              <a:rPr lang="en-US" sz="2800" b="1" dirty="0" smtClean="0">
                <a:effectLst/>
              </a:rPr>
              <a:t>He further </a:t>
            </a:r>
            <a:r>
              <a:rPr lang="en-US" sz="2800" b="1" dirty="0" err="1" smtClean="0">
                <a:effectLst/>
              </a:rPr>
              <a:t>recomemnds</a:t>
            </a:r>
            <a:r>
              <a:rPr lang="en-US" sz="2800" b="1" dirty="0" smtClean="0">
                <a:effectLst/>
              </a:rPr>
              <a:t> loose sheets, instead </a:t>
            </a:r>
            <a:r>
              <a:rPr lang="en-US" sz="2800" b="1" dirty="0" err="1" smtClean="0">
                <a:effectLst/>
              </a:rPr>
              <a:t>fo</a:t>
            </a:r>
            <a:r>
              <a:rPr lang="en-US" sz="2800" b="1" dirty="0" smtClean="0">
                <a:effectLst/>
              </a:rPr>
              <a:t> bound journal.</a:t>
            </a:r>
          </a:p>
          <a:p>
            <a:pPr marL="609600" indent="-609600" algn="just"/>
            <a:r>
              <a:rPr lang="en-US" sz="2800" b="1" dirty="0" smtClean="0">
                <a:effectLst/>
              </a:rPr>
              <a:t>Each case history should start with the name of patient the day on which visit took place.</a:t>
            </a:r>
          </a:p>
          <a:p>
            <a:pPr marL="609600" indent="-609600" algn="just"/>
            <a:r>
              <a:rPr lang="en-US" sz="2800" b="1" dirty="0" smtClean="0">
                <a:effectLst/>
              </a:rPr>
              <a:t>At the bottom of each entry </a:t>
            </a:r>
            <a:r>
              <a:rPr lang="en-US" sz="2800" b="1" dirty="0" err="1" smtClean="0">
                <a:effectLst/>
              </a:rPr>
              <a:t>Hering</a:t>
            </a:r>
            <a:r>
              <a:rPr lang="en-US" sz="2800" b="1" dirty="0" smtClean="0">
                <a:effectLst/>
              </a:rPr>
              <a:t> always notes the weather condition and position of the moon.</a:t>
            </a:r>
          </a:p>
          <a:p>
            <a:pPr marL="609600" indent="-609600" algn="just"/>
            <a:r>
              <a:rPr lang="en-US" sz="2800" b="1" dirty="0" smtClean="0">
                <a:effectLst/>
              </a:rPr>
              <a:t>The rest of the page is reserved for patient’s symptoms, starting a fresh line with every new circumstance or sign. </a:t>
            </a:r>
          </a:p>
        </p:txBody>
      </p:sp>
      <p:sp>
        <p:nvSpPr>
          <p:cNvPr id="114692" name="Slide Number Placeholder 2"/>
          <p:cNvSpPr>
            <a:spLocks noGrp="1"/>
          </p:cNvSpPr>
          <p:nvPr>
            <p:ph type="sldNum" sz="quarter" idx="12"/>
          </p:nvPr>
        </p:nvSpPr>
        <p:spPr>
          <a:noFill/>
        </p:spPr>
        <p:txBody>
          <a:bodyPr/>
          <a:lstStyle/>
          <a:p>
            <a:fld id="{B6113886-4582-4D0B-83A9-259E5CDF261E}" type="slidenum">
              <a:rPr lang="en-US" smtClean="0"/>
              <a:pPr/>
              <a:t>106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0" y="0"/>
            <a:ext cx="9144000" cy="6858000"/>
          </a:xfrm>
          <a:noFill/>
        </p:spPr>
        <p:txBody>
          <a:bodyPr/>
          <a:lstStyle/>
          <a:p>
            <a:pPr marL="609600" indent="-609600" algn="just">
              <a:lnSpc>
                <a:spcPct val="90000"/>
              </a:lnSpc>
            </a:pPr>
            <a:endParaRPr lang="en-US" b="1" dirty="0" smtClean="0">
              <a:effectLst/>
            </a:endParaRPr>
          </a:p>
          <a:p>
            <a:pPr marL="609600" indent="-609600" algn="just">
              <a:lnSpc>
                <a:spcPct val="90000"/>
              </a:lnSpc>
            </a:pPr>
            <a:r>
              <a:rPr lang="en-US" b="1" dirty="0" smtClean="0">
                <a:effectLst/>
              </a:rPr>
              <a:t>Dr. Boenninghausen was the first to publish case histories recorded by Hahnemann himself during the last month of his medical practice in Paris.</a:t>
            </a:r>
          </a:p>
          <a:p>
            <a:pPr marL="609600" indent="-609600" algn="just">
              <a:lnSpc>
                <a:spcPct val="90000"/>
              </a:lnSpc>
            </a:pPr>
            <a:r>
              <a:rPr lang="en-US" b="1" dirty="0" smtClean="0">
                <a:effectLst/>
              </a:rPr>
              <a:t>Dr. Boenninghausen recommends the elaborate , convenient and practical scheme for recording the case histories.</a:t>
            </a:r>
          </a:p>
          <a:p>
            <a:pPr marL="609600" indent="-609600" algn="just">
              <a:lnSpc>
                <a:spcPct val="90000"/>
              </a:lnSpc>
            </a:pPr>
            <a:r>
              <a:rPr lang="en-US" b="1" dirty="0" smtClean="0">
                <a:effectLst/>
              </a:rPr>
              <a:t>Every page is divided into three columns, containing, as much as possible in alphabetical order</a:t>
            </a:r>
          </a:p>
          <a:p>
            <a:pPr marL="609600" indent="-609600" algn="just">
              <a:lnSpc>
                <a:spcPct val="90000"/>
              </a:lnSpc>
            </a:pPr>
            <a:r>
              <a:rPr lang="en-US" b="1" dirty="0" smtClean="0">
                <a:effectLst/>
              </a:rPr>
              <a:t>First the house or family name, then the Christian name, the dwelling place and age, lastly the volume and page in number.  </a:t>
            </a:r>
          </a:p>
        </p:txBody>
      </p:sp>
      <p:sp>
        <p:nvSpPr>
          <p:cNvPr id="115716" name="Slide Number Placeholder 2"/>
          <p:cNvSpPr>
            <a:spLocks noGrp="1"/>
          </p:cNvSpPr>
          <p:nvPr>
            <p:ph type="sldNum" sz="quarter" idx="12"/>
          </p:nvPr>
        </p:nvSpPr>
        <p:spPr>
          <a:noFill/>
        </p:spPr>
        <p:txBody>
          <a:bodyPr/>
          <a:lstStyle/>
          <a:p>
            <a:fld id="{ADED978C-6BBF-4737-B8AB-1EA39D22F56D}" type="slidenum">
              <a:rPr lang="en-US" smtClean="0"/>
              <a:pPr/>
              <a:t>107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endParaRPr>
          </a:p>
          <a:p>
            <a:pPr marL="609600" indent="-609600" algn="just"/>
            <a:r>
              <a:rPr lang="en-US" b="1" dirty="0" smtClean="0">
                <a:effectLst/>
              </a:rPr>
              <a:t>The first column contains the name of the patient who was on the list when the book was started.</a:t>
            </a:r>
          </a:p>
          <a:p>
            <a:pPr marL="609600" indent="-609600" algn="just"/>
            <a:r>
              <a:rPr lang="en-US" b="1" dirty="0" smtClean="0">
                <a:effectLst/>
              </a:rPr>
              <a:t>The second is for new patients, bearing the same family name.</a:t>
            </a:r>
          </a:p>
          <a:p>
            <a:pPr marL="609600" indent="-609600" algn="just"/>
            <a:r>
              <a:rPr lang="en-US" b="1" dirty="0" smtClean="0">
                <a:effectLst/>
              </a:rPr>
              <a:t>Third is for those whose family name is not found.</a:t>
            </a:r>
          </a:p>
          <a:p>
            <a:pPr marL="609600" indent="-609600" algn="just"/>
            <a:r>
              <a:rPr lang="en-US" b="1" dirty="0" smtClean="0">
                <a:effectLst/>
              </a:rPr>
              <a:t>Among that entered with such an arrangement the register will last a long time and will not need to be copied off so frequently.</a:t>
            </a:r>
          </a:p>
        </p:txBody>
      </p:sp>
      <p:sp>
        <p:nvSpPr>
          <p:cNvPr id="116740" name="Slide Number Placeholder 2"/>
          <p:cNvSpPr>
            <a:spLocks noGrp="1"/>
          </p:cNvSpPr>
          <p:nvPr>
            <p:ph type="sldNum" sz="quarter" idx="12"/>
          </p:nvPr>
        </p:nvSpPr>
        <p:spPr>
          <a:noFill/>
        </p:spPr>
        <p:txBody>
          <a:bodyPr/>
          <a:lstStyle/>
          <a:p>
            <a:fld id="{3D30667D-6410-44C7-BD5F-8428C7B80945}" type="slidenum">
              <a:rPr lang="en-US" smtClean="0"/>
              <a:pPr/>
              <a:t>108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endParaRPr>
          </a:p>
          <a:p>
            <a:pPr marL="609600" indent="-609600" algn="just"/>
            <a:r>
              <a:rPr lang="en-US" b="1" dirty="0" smtClean="0">
                <a:effectLst/>
              </a:rPr>
              <a:t>Dr. J. T. Kent:  Dr. Kent wrote,” it should be known first of all, that the true </a:t>
            </a:r>
            <a:r>
              <a:rPr lang="en-US" b="1" dirty="0" err="1" smtClean="0">
                <a:effectLst/>
              </a:rPr>
              <a:t>homoeopathician</a:t>
            </a:r>
            <a:r>
              <a:rPr lang="en-US" b="1" dirty="0" smtClean="0">
                <a:effectLst/>
              </a:rPr>
              <a:t> write out the symptoms or each and every patients and preserve record for the benefit of such patient and the art of healing.”</a:t>
            </a:r>
          </a:p>
          <a:p>
            <a:pPr marL="609600" indent="-609600" algn="just"/>
            <a:r>
              <a:rPr lang="en-US" b="1" dirty="0" err="1" smtClean="0">
                <a:effectLst/>
              </a:rPr>
              <a:t>Lutzes</a:t>
            </a:r>
            <a:r>
              <a:rPr lang="en-US" b="1" dirty="0" smtClean="0">
                <a:effectLst/>
              </a:rPr>
              <a:t>:  Scheme of record keeping – due to the enormous expansion of his medical practice he suggested an ingenious (Showing inventiveness and skill) filing slip system (file management) that was revolutionary.  </a:t>
            </a:r>
          </a:p>
        </p:txBody>
      </p:sp>
      <p:sp>
        <p:nvSpPr>
          <p:cNvPr id="117764" name="Slide Number Placeholder 2"/>
          <p:cNvSpPr>
            <a:spLocks noGrp="1"/>
          </p:cNvSpPr>
          <p:nvPr>
            <p:ph type="sldNum" sz="quarter" idx="12"/>
          </p:nvPr>
        </p:nvSpPr>
        <p:spPr>
          <a:noFill/>
        </p:spPr>
        <p:txBody>
          <a:bodyPr/>
          <a:lstStyle/>
          <a:p>
            <a:fld id="{807DD17D-A4D6-45F7-B9B1-84C82EBA2FA0}" type="slidenum">
              <a:rPr lang="en-US" smtClean="0"/>
              <a:pPr/>
              <a:t>109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-84</a:t>
            </a:r>
          </a:p>
        </p:txBody>
      </p:sp>
      <p:sp>
        <p:nvSpPr>
          <p:cNvPr id="13315" name="Rectangle 3"/>
          <p:cNvSpPr>
            <a:spLocks noGrp="1" noChangeArrowheads="1"/>
          </p:cNvSpPr>
          <p:nvPr>
            <p:ph type="body" idx="1"/>
          </p:nvPr>
        </p:nvSpPr>
        <p:spPr>
          <a:xfrm>
            <a:off x="0" y="838200"/>
            <a:ext cx="9144000" cy="6019800"/>
          </a:xfrm>
        </p:spPr>
        <p:txBody>
          <a:bodyPr/>
          <a:lstStyle/>
          <a:p>
            <a:pPr algn="just" eaLnBrk="1" hangingPunct="1"/>
            <a:r>
              <a:rPr lang="en-US" sz="4000" b="1" dirty="0" smtClean="0">
                <a:effectLst/>
              </a:rPr>
              <a:t>Expression of patient &amp; its important parts recordings</a:t>
            </a:r>
          </a:p>
        </p:txBody>
      </p:sp>
      <p:sp>
        <p:nvSpPr>
          <p:cNvPr id="13317" name="Slide Number Placeholder 2"/>
          <p:cNvSpPr>
            <a:spLocks noGrp="1"/>
          </p:cNvSpPr>
          <p:nvPr>
            <p:ph type="sldNum" sz="quarter" idx="12"/>
          </p:nvPr>
        </p:nvSpPr>
        <p:spPr>
          <a:noFill/>
        </p:spPr>
        <p:txBody>
          <a:bodyPr/>
          <a:lstStyle/>
          <a:p>
            <a:fld id="{9717A709-6311-4520-8CA3-07D743507340}" type="slidenum">
              <a:rPr lang="en-US" smtClean="0"/>
              <a:pPr/>
              <a:t>11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a:xfrm>
            <a:off x="0" y="0"/>
            <a:ext cx="9144000" cy="838200"/>
          </a:xfrm>
          <a:noFill/>
        </p:spPr>
        <p:txBody>
          <a:bodyPr/>
          <a:lstStyle/>
          <a:p>
            <a:r>
              <a:rPr lang="en-US" b="1" i="1" u="sng" dirty="0" smtClean="0">
                <a:effectLst/>
              </a:rPr>
              <a:t>Importance of Record Keeping </a:t>
            </a:r>
          </a:p>
        </p:txBody>
      </p:sp>
      <p:sp>
        <p:nvSpPr>
          <p:cNvPr id="118787" name="Rectangle 3"/>
          <p:cNvSpPr>
            <a:spLocks noGrp="1" noChangeArrowheads="1"/>
          </p:cNvSpPr>
          <p:nvPr>
            <p:ph type="body" idx="4294967295"/>
          </p:nvPr>
        </p:nvSpPr>
        <p:spPr>
          <a:xfrm>
            <a:off x="0" y="914400"/>
            <a:ext cx="9144000" cy="5943600"/>
          </a:xfrm>
          <a:noFill/>
        </p:spPr>
        <p:txBody>
          <a:bodyPr/>
          <a:lstStyle/>
          <a:p>
            <a:pPr marL="609600" indent="-609600" algn="just">
              <a:buFont typeface="Wingdings" pitchFamily="2" charset="2"/>
              <a:buAutoNum type="arabicPeriod"/>
            </a:pPr>
            <a:endParaRPr lang="en-US" b="1" dirty="0" smtClean="0">
              <a:effectLst/>
            </a:endParaRPr>
          </a:p>
          <a:p>
            <a:pPr marL="609600" indent="-609600" algn="just">
              <a:buFont typeface="Wingdings" pitchFamily="2" charset="2"/>
              <a:buAutoNum type="arabicPeriod"/>
            </a:pPr>
            <a:r>
              <a:rPr lang="en-US" b="1" dirty="0" smtClean="0">
                <a:effectLst/>
              </a:rPr>
              <a:t>For proper assessment of the case or for forming the conceptual image of the patient – Without noting down all the complaints of the patient one cannot assess the image of the disease.</a:t>
            </a:r>
          </a:p>
          <a:p>
            <a:pPr marL="609600" indent="-609600" algn="just">
              <a:buFont typeface="Wingdings" pitchFamily="2" charset="2"/>
              <a:buNone/>
            </a:pPr>
            <a:r>
              <a:rPr lang="en-US" b="1" dirty="0" smtClean="0">
                <a:effectLst/>
              </a:rPr>
              <a:t>	To find the chronic </a:t>
            </a:r>
            <a:r>
              <a:rPr lang="en-US" b="1" dirty="0" err="1" smtClean="0">
                <a:effectLst/>
              </a:rPr>
              <a:t>miasm</a:t>
            </a:r>
            <a:r>
              <a:rPr lang="en-US" b="1" dirty="0" smtClean="0">
                <a:effectLst/>
              </a:rPr>
              <a:t> behind the whole case; by keeping the record of the symptoms Homoeopath can assess the </a:t>
            </a:r>
            <a:r>
              <a:rPr lang="en-US" b="1" dirty="0" err="1" smtClean="0">
                <a:effectLst/>
              </a:rPr>
              <a:t>miasm</a:t>
            </a:r>
            <a:r>
              <a:rPr lang="en-US" b="1" dirty="0" smtClean="0">
                <a:effectLst/>
              </a:rPr>
              <a:t> responsible for the given chronic disease and thus he is directed to select the medicine according to the </a:t>
            </a:r>
            <a:r>
              <a:rPr lang="en-US" b="1" dirty="0" err="1" smtClean="0">
                <a:effectLst/>
              </a:rPr>
              <a:t>miasm</a:t>
            </a:r>
            <a:r>
              <a:rPr lang="en-US" b="1" dirty="0" smtClean="0">
                <a:effectLst/>
              </a:rPr>
              <a:t>. </a:t>
            </a:r>
          </a:p>
        </p:txBody>
      </p:sp>
      <p:sp>
        <p:nvSpPr>
          <p:cNvPr id="118789" name="Slide Number Placeholder 2"/>
          <p:cNvSpPr>
            <a:spLocks noGrp="1"/>
          </p:cNvSpPr>
          <p:nvPr>
            <p:ph type="sldNum" sz="quarter" idx="12"/>
          </p:nvPr>
        </p:nvSpPr>
        <p:spPr>
          <a:noFill/>
        </p:spPr>
        <p:txBody>
          <a:bodyPr/>
          <a:lstStyle/>
          <a:p>
            <a:fld id="{874AB05C-74FD-4FB4-91C8-AAC7F734B6C8}" type="slidenum">
              <a:rPr lang="en-US" smtClean="0"/>
              <a:pPr/>
              <a:t>110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None/>
            </a:pPr>
            <a:r>
              <a:rPr lang="en-US" b="1" dirty="0" smtClean="0">
                <a:effectLst/>
              </a:rPr>
              <a:t>	</a:t>
            </a:r>
          </a:p>
          <a:p>
            <a:pPr marL="609600" indent="-609600" algn="just">
              <a:buFont typeface="Wingdings" pitchFamily="2" charset="2"/>
              <a:buNone/>
            </a:pPr>
            <a:r>
              <a:rPr lang="en-US" b="1" dirty="0" smtClean="0"/>
              <a:t>	</a:t>
            </a:r>
            <a:r>
              <a:rPr lang="en-US" b="1" dirty="0" smtClean="0">
                <a:effectLst/>
              </a:rPr>
              <a:t>In an acute case from the records we can </a:t>
            </a:r>
            <a:r>
              <a:rPr lang="en-US" b="1" dirty="0" err="1" smtClean="0">
                <a:effectLst/>
              </a:rPr>
              <a:t>analyse</a:t>
            </a:r>
            <a:r>
              <a:rPr lang="en-US" b="1" dirty="0" smtClean="0">
                <a:effectLst/>
              </a:rPr>
              <a:t> the case that whether the case is common or uncommon.</a:t>
            </a:r>
          </a:p>
          <a:p>
            <a:pPr marL="609600" indent="-609600" algn="just">
              <a:buFont typeface="Wingdings" pitchFamily="2" charset="2"/>
              <a:buAutoNum type="arabicPeriod" startAt="2"/>
            </a:pPr>
            <a:r>
              <a:rPr lang="en-US" b="1" dirty="0" smtClean="0">
                <a:effectLst/>
              </a:rPr>
              <a:t>For follow up of the case – when the record of the medicine is maintained it helps to follow the case judiciously and scientifically.</a:t>
            </a:r>
          </a:p>
          <a:p>
            <a:pPr marL="609600" indent="-609600" algn="just">
              <a:buFont typeface="Wingdings" pitchFamily="2" charset="2"/>
              <a:buAutoNum type="arabicPeriod" startAt="2"/>
            </a:pPr>
            <a:r>
              <a:rPr lang="en-US" b="1" dirty="0" smtClean="0">
                <a:effectLst/>
              </a:rPr>
              <a:t>Curability and incurability of the case – by proper case record the curability and incurability of the case can be judged and thus we can assure the patient about his treatment.</a:t>
            </a:r>
          </a:p>
        </p:txBody>
      </p:sp>
      <p:sp>
        <p:nvSpPr>
          <p:cNvPr id="119812" name="Slide Number Placeholder 2"/>
          <p:cNvSpPr>
            <a:spLocks noGrp="1"/>
          </p:cNvSpPr>
          <p:nvPr>
            <p:ph type="sldNum" sz="quarter" idx="12"/>
          </p:nvPr>
        </p:nvSpPr>
        <p:spPr>
          <a:noFill/>
        </p:spPr>
        <p:txBody>
          <a:bodyPr/>
          <a:lstStyle/>
          <a:p>
            <a:fld id="{7B109EFA-23F8-4624-A98A-821C5BDD2735}" type="slidenum">
              <a:rPr lang="en-US" smtClean="0"/>
              <a:pPr/>
              <a:t>111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AutoNum type="arabicPeriod" startAt="4"/>
            </a:pPr>
            <a:endParaRPr lang="en-US" b="1" dirty="0" smtClean="0">
              <a:effectLst/>
            </a:endParaRPr>
          </a:p>
          <a:p>
            <a:pPr marL="609600" indent="-609600" algn="just">
              <a:buFont typeface="Wingdings" pitchFamily="2" charset="2"/>
              <a:buAutoNum type="arabicPeriod" startAt="4"/>
            </a:pPr>
            <a:r>
              <a:rPr lang="en-US" b="1" dirty="0" smtClean="0">
                <a:effectLst/>
              </a:rPr>
              <a:t>Record keeping reflects the skill of the physician – records speak of the failure and success of past and present and serve as a guide for future.</a:t>
            </a:r>
          </a:p>
          <a:p>
            <a:pPr marL="609600" indent="-609600" algn="just">
              <a:buFont typeface="Wingdings" pitchFamily="2" charset="2"/>
              <a:buAutoNum type="arabicPeriod" startAt="4"/>
            </a:pPr>
            <a:r>
              <a:rPr lang="en-US" b="1" dirty="0" smtClean="0">
                <a:effectLst/>
              </a:rPr>
              <a:t>For clinical teaching and for proving the superiority of Homoeopathy.</a:t>
            </a:r>
          </a:p>
          <a:p>
            <a:pPr marL="609600" indent="-609600" algn="just">
              <a:buFont typeface="Wingdings" pitchFamily="2" charset="2"/>
              <a:buNone/>
            </a:pPr>
            <a:r>
              <a:rPr lang="en-US" b="1" dirty="0" smtClean="0">
                <a:effectLst/>
              </a:rPr>
              <a:t>	If the other discards the case as an incurable or the physician of other system label certain cases s hopeless but there are excellent homoeopathic prescribers who successfully treat such patient and bring them back to the healthy state. </a:t>
            </a:r>
          </a:p>
        </p:txBody>
      </p:sp>
      <p:sp>
        <p:nvSpPr>
          <p:cNvPr id="120836" name="Slide Number Placeholder 2"/>
          <p:cNvSpPr>
            <a:spLocks noGrp="1"/>
          </p:cNvSpPr>
          <p:nvPr>
            <p:ph type="sldNum" sz="quarter" idx="12"/>
          </p:nvPr>
        </p:nvSpPr>
        <p:spPr>
          <a:noFill/>
        </p:spPr>
        <p:txBody>
          <a:bodyPr/>
          <a:lstStyle/>
          <a:p>
            <a:fld id="{D59FE052-A955-4217-9074-B46ED3B19A28}" type="slidenum">
              <a:rPr lang="en-US" smtClean="0"/>
              <a:pPr/>
              <a:t>112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None/>
            </a:pPr>
            <a:r>
              <a:rPr lang="en-US" b="1" dirty="0" smtClean="0">
                <a:effectLst/>
              </a:rPr>
              <a:t>	</a:t>
            </a:r>
          </a:p>
          <a:p>
            <a:pPr marL="609600" indent="-609600" algn="just">
              <a:buFont typeface="Wingdings" pitchFamily="2" charset="2"/>
              <a:buNone/>
            </a:pPr>
            <a:r>
              <a:rPr lang="en-US" b="1" dirty="0" smtClean="0"/>
              <a:t>	</a:t>
            </a:r>
            <a:r>
              <a:rPr lang="en-US" b="1" dirty="0" smtClean="0">
                <a:effectLst/>
              </a:rPr>
              <a:t>If such records are kept, they can guide the younger homoeopathic generation to cure so called hopeless or incurable cases and thus this recorded document can prove the superiority of the system and for clinical teaching for future Homoeopaths.  Thus it can help for publishing the observations and results that we get from our clinical experience.</a:t>
            </a:r>
          </a:p>
          <a:p>
            <a:pPr marL="609600" indent="-609600" algn="just">
              <a:buFont typeface="Wingdings" pitchFamily="2" charset="2"/>
              <a:buNone/>
            </a:pPr>
            <a:r>
              <a:rPr lang="en-US" b="1" dirty="0" smtClean="0">
                <a:effectLst/>
              </a:rPr>
              <a:t>6.	Helps to observe the remedy reactions and progress of the case so that we can know the </a:t>
            </a:r>
            <a:r>
              <a:rPr lang="en-US" b="1" dirty="0" err="1" smtClean="0">
                <a:effectLst/>
              </a:rPr>
              <a:t>judgement</a:t>
            </a:r>
            <a:r>
              <a:rPr lang="en-US" b="1" dirty="0" smtClean="0">
                <a:effectLst/>
              </a:rPr>
              <a:t> of the action of the remedy. </a:t>
            </a:r>
          </a:p>
        </p:txBody>
      </p:sp>
      <p:sp>
        <p:nvSpPr>
          <p:cNvPr id="121860" name="Slide Number Placeholder 2"/>
          <p:cNvSpPr>
            <a:spLocks noGrp="1"/>
          </p:cNvSpPr>
          <p:nvPr>
            <p:ph type="sldNum" sz="quarter" idx="12"/>
          </p:nvPr>
        </p:nvSpPr>
        <p:spPr>
          <a:noFill/>
        </p:spPr>
        <p:txBody>
          <a:bodyPr/>
          <a:lstStyle/>
          <a:p>
            <a:fld id="{780F42E5-6657-434A-B147-DF62ECCB6770}" type="slidenum">
              <a:rPr lang="en-US" smtClean="0"/>
              <a:pPr/>
              <a:t>113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AutoNum type="arabicPeriod" startAt="7"/>
            </a:pPr>
            <a:endParaRPr lang="en-US" b="1" dirty="0" smtClean="0">
              <a:effectLst/>
            </a:endParaRPr>
          </a:p>
          <a:p>
            <a:pPr marL="609600" indent="-609600" algn="just">
              <a:buFont typeface="Wingdings" pitchFamily="2" charset="2"/>
              <a:buAutoNum type="arabicPeriod" startAt="7"/>
            </a:pPr>
            <a:r>
              <a:rPr lang="en-US" b="1" dirty="0" smtClean="0">
                <a:effectLst/>
              </a:rPr>
              <a:t>Miasmatic cleavage:  can be judged from the symptoms with proper case record and without knowing the </a:t>
            </a:r>
            <a:r>
              <a:rPr lang="en-US" b="1" dirty="0" err="1" smtClean="0">
                <a:effectLst/>
              </a:rPr>
              <a:t>miasm</a:t>
            </a:r>
            <a:r>
              <a:rPr lang="en-US" b="1" dirty="0" smtClean="0">
                <a:effectLst/>
              </a:rPr>
              <a:t> application we cannot prescribe miasmatic medicine or </a:t>
            </a:r>
            <a:r>
              <a:rPr lang="en-US" b="1" dirty="0" err="1" smtClean="0">
                <a:effectLst/>
              </a:rPr>
              <a:t>intercurrent</a:t>
            </a:r>
            <a:r>
              <a:rPr lang="en-US" b="1" dirty="0" smtClean="0">
                <a:effectLst/>
              </a:rPr>
              <a:t> remedy.</a:t>
            </a:r>
          </a:p>
          <a:p>
            <a:pPr marL="609600" indent="-609600" algn="just">
              <a:buFont typeface="Wingdings" pitchFamily="2" charset="2"/>
              <a:buAutoNum type="arabicPeriod" startAt="7"/>
            </a:pPr>
            <a:r>
              <a:rPr lang="en-US" b="1" dirty="0" smtClean="0">
                <a:effectLst/>
              </a:rPr>
              <a:t>For research purpose – Record keeping helps for publishing the observations and results of the homoeopathic case</a:t>
            </a:r>
          </a:p>
          <a:p>
            <a:pPr marL="609600" indent="-609600" algn="just">
              <a:buFont typeface="Wingdings" pitchFamily="2" charset="2"/>
              <a:buAutoNum type="arabicPeriod" startAt="7"/>
            </a:pPr>
            <a:r>
              <a:rPr lang="en-US" b="1" dirty="0" smtClean="0">
                <a:effectLst/>
              </a:rPr>
              <a:t>For legal procedures – record keeping helps for reference in legal procedures.	</a:t>
            </a:r>
          </a:p>
        </p:txBody>
      </p:sp>
      <p:sp>
        <p:nvSpPr>
          <p:cNvPr id="122884" name="Slide Number Placeholder 2"/>
          <p:cNvSpPr>
            <a:spLocks noGrp="1"/>
          </p:cNvSpPr>
          <p:nvPr>
            <p:ph type="sldNum" sz="quarter" idx="12"/>
          </p:nvPr>
        </p:nvSpPr>
        <p:spPr>
          <a:noFill/>
        </p:spPr>
        <p:txBody>
          <a:bodyPr/>
          <a:lstStyle/>
          <a:p>
            <a:fld id="{C710B6B6-1DE3-4CC5-BCE9-84960CC513F6}" type="slidenum">
              <a:rPr lang="en-US" smtClean="0"/>
              <a:pPr/>
              <a:t>114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AutoNum type="arabicPeriod" startAt="10"/>
            </a:pPr>
            <a:endParaRPr lang="en-US" sz="2800" b="1" dirty="0" smtClean="0">
              <a:effectLst/>
            </a:endParaRPr>
          </a:p>
          <a:p>
            <a:pPr marL="609600" indent="-609600" algn="just">
              <a:buFont typeface="Wingdings" pitchFamily="2" charset="2"/>
              <a:buAutoNum type="arabicPeriod" startAt="10"/>
            </a:pPr>
            <a:r>
              <a:rPr lang="en-US" sz="2800" b="1" dirty="0" smtClean="0">
                <a:effectLst/>
              </a:rPr>
              <a:t>Selection of second prescription and for finding out related medicines till the case is completely cured</a:t>
            </a:r>
          </a:p>
          <a:p>
            <a:pPr marL="990600" lvl="1" indent="-533400" algn="just"/>
            <a:r>
              <a:rPr lang="en-US" sz="2400" b="1" dirty="0" smtClean="0">
                <a:effectLst/>
              </a:rPr>
              <a:t>When the record of medicine given to the patient is maintained, it helps us to follow the case judiciously and scientifically i.e. record keeping helps use for second prescription to scrutinize the action of medicine after its application.  Thus we can apply the antidotal medicine, complementary medicine, palliatives, new medicine or simply sac </a:t>
            </a:r>
            <a:r>
              <a:rPr lang="en-US" sz="2400" b="1" dirty="0" err="1" smtClean="0">
                <a:effectLst/>
              </a:rPr>
              <a:t>lac</a:t>
            </a:r>
            <a:r>
              <a:rPr lang="en-US" sz="2400" b="1" dirty="0" smtClean="0">
                <a:effectLst/>
              </a:rPr>
              <a:t> as the case progresses.</a:t>
            </a:r>
          </a:p>
          <a:p>
            <a:pPr marL="990600" lvl="1" indent="-533400" algn="just"/>
            <a:r>
              <a:rPr lang="en-US" sz="2400" b="1" dirty="0" smtClean="0">
                <a:effectLst/>
              </a:rPr>
              <a:t>New symptoms  - record keeping helps to inform about the new symptoms thus it guides the physician to proceed in right path.  </a:t>
            </a:r>
          </a:p>
          <a:p>
            <a:pPr marL="609600" indent="-609600" algn="just">
              <a:buFont typeface="Wingdings" pitchFamily="2" charset="2"/>
              <a:buAutoNum type="arabicPeriod" startAt="11"/>
            </a:pPr>
            <a:r>
              <a:rPr lang="en-US" sz="2800" b="1" dirty="0" smtClean="0">
                <a:effectLst/>
              </a:rPr>
              <a:t>Helps to know the change and for </a:t>
            </a:r>
            <a:r>
              <a:rPr lang="en-US" sz="2800" b="1" dirty="0" err="1" smtClean="0">
                <a:effectLst/>
              </a:rPr>
              <a:t>obervation</a:t>
            </a:r>
            <a:r>
              <a:rPr lang="en-US" sz="2800" b="1" dirty="0" smtClean="0">
                <a:effectLst/>
              </a:rPr>
              <a:t> of </a:t>
            </a:r>
            <a:r>
              <a:rPr lang="en-US" sz="2800" b="1" dirty="0" err="1" smtClean="0">
                <a:effectLst/>
              </a:rPr>
              <a:t>hering’s</a:t>
            </a:r>
            <a:r>
              <a:rPr lang="en-US" sz="2800" b="1" dirty="0" smtClean="0">
                <a:effectLst/>
              </a:rPr>
              <a:t> law of cure</a:t>
            </a:r>
          </a:p>
          <a:p>
            <a:pPr marL="609600" indent="-609600" algn="just">
              <a:buFont typeface="Wingdings" pitchFamily="2" charset="2"/>
              <a:buNone/>
            </a:pPr>
            <a:endParaRPr lang="en-US" sz="2800" b="1" dirty="0" smtClean="0">
              <a:effectLst/>
            </a:endParaRPr>
          </a:p>
        </p:txBody>
      </p:sp>
      <p:sp>
        <p:nvSpPr>
          <p:cNvPr id="123908" name="Slide Number Placeholder 2"/>
          <p:cNvSpPr>
            <a:spLocks noGrp="1"/>
          </p:cNvSpPr>
          <p:nvPr>
            <p:ph type="sldNum" sz="quarter" idx="12"/>
          </p:nvPr>
        </p:nvSpPr>
        <p:spPr>
          <a:noFill/>
        </p:spPr>
        <p:txBody>
          <a:bodyPr/>
          <a:lstStyle/>
          <a:p>
            <a:fld id="{AFF3FD96-F27C-4E2C-9D85-92A4C3C90E4B}" type="slidenum">
              <a:rPr lang="en-US" smtClean="0"/>
              <a:pPr/>
              <a:t>115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body" idx="4294967295"/>
          </p:nvPr>
        </p:nvSpPr>
        <p:spPr>
          <a:xfrm>
            <a:off x="0" y="0"/>
            <a:ext cx="9144000" cy="6858000"/>
          </a:xfrm>
          <a:noFill/>
        </p:spPr>
        <p:txBody>
          <a:bodyPr/>
          <a:lstStyle/>
          <a:p>
            <a:pPr marL="609600" indent="-609600" algn="just">
              <a:buFont typeface="Wingdings" pitchFamily="2" charset="2"/>
              <a:buAutoNum type="arabicPeriod" startAt="12"/>
            </a:pPr>
            <a:endParaRPr lang="en-US" b="1" dirty="0" smtClean="0">
              <a:effectLst/>
            </a:endParaRPr>
          </a:p>
          <a:p>
            <a:pPr marL="609600" indent="-609600" algn="just">
              <a:buFont typeface="Wingdings" pitchFamily="2" charset="2"/>
              <a:buAutoNum type="arabicPeriod" startAt="12"/>
            </a:pPr>
            <a:r>
              <a:rPr lang="en-US" b="1" dirty="0" smtClean="0">
                <a:effectLst/>
              </a:rPr>
              <a:t>Ability and disability – restudy of records will confirm the physician himself as regards to his ability and disability of different cases.  The physician in the cases can make corrections where he has failed for the first time.</a:t>
            </a:r>
          </a:p>
          <a:p>
            <a:pPr marL="609600" indent="-609600" algn="just">
              <a:buFont typeface="Wingdings" pitchFamily="2" charset="2"/>
              <a:buAutoNum type="arabicPeriod" startAt="12"/>
            </a:pPr>
            <a:endParaRPr lang="en-US" b="1" dirty="0" smtClean="0">
              <a:effectLst/>
            </a:endParaRPr>
          </a:p>
          <a:p>
            <a:pPr marL="609600" indent="-609600" algn="just">
              <a:buFont typeface="Wingdings" pitchFamily="2" charset="2"/>
              <a:buAutoNum type="arabicPeriod" startAt="12"/>
            </a:pPr>
            <a:r>
              <a:rPr lang="en-US" b="1" dirty="0" smtClean="0">
                <a:effectLst/>
              </a:rPr>
              <a:t>Record keeping helps for </a:t>
            </a:r>
            <a:r>
              <a:rPr lang="en-US" b="1" dirty="0" err="1" smtClean="0">
                <a:effectLst/>
              </a:rPr>
              <a:t>repertorial</a:t>
            </a:r>
            <a:r>
              <a:rPr lang="en-US" b="1" dirty="0" smtClean="0">
                <a:effectLst/>
              </a:rPr>
              <a:t> analysis.</a:t>
            </a:r>
          </a:p>
          <a:p>
            <a:pPr marL="609600" indent="-609600" algn="just">
              <a:buFont typeface="Wingdings" pitchFamily="2" charset="2"/>
              <a:buAutoNum type="arabicPeriod" startAt="12"/>
            </a:pPr>
            <a:endParaRPr lang="en-US" b="1" dirty="0" smtClean="0">
              <a:effectLst/>
            </a:endParaRPr>
          </a:p>
          <a:p>
            <a:pPr marL="609600" indent="-609600" algn="just">
              <a:buFont typeface="Wingdings" pitchFamily="2" charset="2"/>
              <a:buAutoNum type="arabicPeriod" startAt="12"/>
            </a:pPr>
            <a:r>
              <a:rPr lang="en-US" b="1" dirty="0" smtClean="0">
                <a:effectLst/>
              </a:rPr>
              <a:t>It helps for proper Repertorization that leads to the selection of proper </a:t>
            </a:r>
            <a:r>
              <a:rPr lang="en-US" b="1" dirty="0" err="1" smtClean="0">
                <a:effectLst/>
              </a:rPr>
              <a:t>similimum</a:t>
            </a:r>
            <a:r>
              <a:rPr lang="en-US" b="1" dirty="0" smtClean="0">
                <a:effectLst/>
              </a:rPr>
              <a:t>.</a:t>
            </a:r>
          </a:p>
        </p:txBody>
      </p:sp>
      <p:sp>
        <p:nvSpPr>
          <p:cNvPr id="124932" name="Slide Number Placeholder 2"/>
          <p:cNvSpPr>
            <a:spLocks noGrp="1"/>
          </p:cNvSpPr>
          <p:nvPr>
            <p:ph type="sldNum" sz="quarter" idx="12"/>
          </p:nvPr>
        </p:nvSpPr>
        <p:spPr>
          <a:noFill/>
        </p:spPr>
        <p:txBody>
          <a:bodyPr/>
          <a:lstStyle/>
          <a:p>
            <a:fld id="{14FB6A6D-D11D-44CC-8F0D-D9147C8E386B}" type="slidenum">
              <a:rPr lang="en-US" smtClean="0"/>
              <a:pPr/>
              <a:t>116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idx="4294967295"/>
          </p:nvPr>
        </p:nvSpPr>
        <p:spPr>
          <a:xfrm>
            <a:off x="0" y="0"/>
            <a:ext cx="9144000" cy="838200"/>
          </a:xfrm>
          <a:noFill/>
        </p:spPr>
        <p:txBody>
          <a:bodyPr/>
          <a:lstStyle/>
          <a:p>
            <a:r>
              <a:rPr lang="en-US" b="1" i="1" u="sng" dirty="0" smtClean="0">
                <a:effectLst/>
              </a:rPr>
              <a:t>Totality of Symptoms</a:t>
            </a:r>
          </a:p>
        </p:txBody>
      </p:sp>
      <p:sp>
        <p:nvSpPr>
          <p:cNvPr id="142339" name="Rectangle 3"/>
          <p:cNvSpPr>
            <a:spLocks noGrp="1" noChangeArrowheads="1"/>
          </p:cNvSpPr>
          <p:nvPr>
            <p:ph type="body" idx="4294967295"/>
          </p:nvPr>
        </p:nvSpPr>
        <p:spPr>
          <a:xfrm>
            <a:off x="0" y="914400"/>
            <a:ext cx="9144000" cy="5943600"/>
          </a:xfrm>
          <a:noFill/>
        </p:spPr>
        <p:txBody>
          <a:bodyPr/>
          <a:lstStyle/>
          <a:p>
            <a:pPr marL="609600" indent="-609600" algn="just">
              <a:lnSpc>
                <a:spcPct val="80000"/>
              </a:lnSpc>
              <a:buFont typeface="Wingdings" pitchFamily="2" charset="2"/>
              <a:buChar char="§"/>
            </a:pPr>
            <a:endParaRPr lang="en-US" sz="2900" b="1" dirty="0" smtClean="0">
              <a:effectLst/>
            </a:endParaRPr>
          </a:p>
          <a:p>
            <a:pPr marL="609600" indent="-609600" algn="just">
              <a:lnSpc>
                <a:spcPct val="80000"/>
              </a:lnSpc>
              <a:buFont typeface="Wingdings" pitchFamily="2" charset="2"/>
              <a:buChar char="§"/>
            </a:pPr>
            <a:r>
              <a:rPr lang="en-US" sz="2900" b="1" dirty="0" smtClean="0">
                <a:effectLst/>
              </a:rPr>
              <a:t>“Totality of symptoms is the outward reflected picture of the internal essence of the disease, that is, of the affection of the vital force.”</a:t>
            </a:r>
          </a:p>
          <a:p>
            <a:pPr marL="609600" indent="-609600" algn="just">
              <a:lnSpc>
                <a:spcPct val="80000"/>
              </a:lnSpc>
              <a:buFont typeface="Wingdings" pitchFamily="2" charset="2"/>
              <a:buChar char="§"/>
            </a:pPr>
            <a:r>
              <a:rPr lang="en-US" sz="2900" b="1" dirty="0" smtClean="0">
                <a:effectLst/>
              </a:rPr>
              <a:t>Totality is simply the complete picture of the disease.</a:t>
            </a:r>
          </a:p>
          <a:p>
            <a:pPr marL="609600" indent="-609600" algn="just">
              <a:lnSpc>
                <a:spcPct val="80000"/>
              </a:lnSpc>
              <a:buFont typeface="Wingdings" pitchFamily="2" charset="2"/>
              <a:buChar char="§"/>
            </a:pPr>
            <a:r>
              <a:rPr lang="en-US" sz="2900" b="1" dirty="0" smtClean="0">
                <a:effectLst/>
              </a:rPr>
              <a:t>The totality is to the disease what the man, the ego, is to his organism.</a:t>
            </a:r>
          </a:p>
          <a:p>
            <a:pPr marL="609600" indent="-609600" algn="just">
              <a:lnSpc>
                <a:spcPct val="80000"/>
              </a:lnSpc>
              <a:buFont typeface="Wingdings" pitchFamily="2" charset="2"/>
              <a:buChar char="§"/>
            </a:pPr>
            <a:r>
              <a:rPr lang="en-US" sz="2900" b="1" dirty="0" smtClean="0">
                <a:effectLst/>
              </a:rPr>
              <a:t>It is that which gives individuality and personality.</a:t>
            </a:r>
          </a:p>
          <a:p>
            <a:pPr marL="609600" indent="-609600" algn="just">
              <a:lnSpc>
                <a:spcPct val="80000"/>
              </a:lnSpc>
              <a:buFont typeface="Wingdings" pitchFamily="2" charset="2"/>
              <a:buChar char="§"/>
            </a:pPr>
            <a:r>
              <a:rPr lang="en-US" sz="2900" b="1" dirty="0" smtClean="0">
                <a:effectLst/>
              </a:rPr>
              <a:t>Totality is an abstract form or image, comprising all that can be known of the artificial disease, so arranged as to have an individuality of its own</a:t>
            </a:r>
            <a:r>
              <a:rPr lang="en-US" sz="2800" b="1" dirty="0" smtClean="0">
                <a:effectLst/>
              </a:rPr>
              <a:t> </a:t>
            </a:r>
          </a:p>
        </p:txBody>
      </p:sp>
      <p:sp>
        <p:nvSpPr>
          <p:cNvPr id="142341" name="Slide Number Placeholder 2"/>
          <p:cNvSpPr>
            <a:spLocks noGrp="1"/>
          </p:cNvSpPr>
          <p:nvPr>
            <p:ph type="sldNum" sz="quarter" idx="12"/>
          </p:nvPr>
        </p:nvSpPr>
        <p:spPr>
          <a:noFill/>
        </p:spPr>
        <p:txBody>
          <a:bodyPr/>
          <a:lstStyle/>
          <a:p>
            <a:fld id="{3C9F904F-B2C4-42B8-B53D-10AACA76905B}" type="slidenum">
              <a:rPr lang="en-US" smtClean="0"/>
              <a:pPr/>
              <a:t>117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xfrm>
            <a:off x="0" y="0"/>
            <a:ext cx="9144000" cy="1285860"/>
          </a:xfrm>
          <a:noFill/>
        </p:spPr>
        <p:txBody>
          <a:bodyPr/>
          <a:lstStyle/>
          <a:p>
            <a:r>
              <a:rPr lang="en-US" b="1" i="1" u="sng" dirty="0" err="1" smtClean="0">
                <a:effectLst/>
              </a:rPr>
              <a:t>HAHNEMANNIAN</a:t>
            </a:r>
            <a:r>
              <a:rPr lang="en-US" b="1" i="1" u="sng" dirty="0" smtClean="0">
                <a:effectLst/>
              </a:rPr>
              <a:t> TOTALITY</a:t>
            </a:r>
          </a:p>
        </p:txBody>
      </p:sp>
      <p:sp>
        <p:nvSpPr>
          <p:cNvPr id="143363" name="Rectangle 3"/>
          <p:cNvSpPr>
            <a:spLocks noGrp="1" noChangeArrowheads="1"/>
          </p:cNvSpPr>
          <p:nvPr>
            <p:ph type="body" idx="4294967295"/>
          </p:nvPr>
        </p:nvSpPr>
        <p:spPr>
          <a:xfrm>
            <a:off x="0" y="914400"/>
            <a:ext cx="9144000" cy="5943600"/>
          </a:xfrm>
          <a:noFill/>
        </p:spPr>
        <p:txBody>
          <a:bodyPr>
            <a:normAutofit/>
          </a:bodyPr>
          <a:lstStyle/>
          <a:p>
            <a:pPr marL="609600" indent="-609600" algn="just">
              <a:lnSpc>
                <a:spcPct val="80000"/>
              </a:lnSpc>
              <a:buFont typeface="Wingdings" pitchFamily="2" charset="2"/>
              <a:buChar char="§"/>
            </a:pPr>
            <a:endParaRPr lang="en-US" sz="4400" b="1" dirty="0" smtClean="0">
              <a:effectLst/>
            </a:endParaRPr>
          </a:p>
          <a:p>
            <a:pPr marL="609600" indent="-609600" algn="just">
              <a:lnSpc>
                <a:spcPct val="80000"/>
              </a:lnSpc>
              <a:buFont typeface="Wingdings" pitchFamily="2" charset="2"/>
              <a:buChar char="§"/>
            </a:pPr>
            <a:endParaRPr lang="en-US" sz="4400" b="1" dirty="0" smtClean="0"/>
          </a:p>
          <a:p>
            <a:pPr marL="609600" indent="-609600" algn="just">
              <a:lnSpc>
                <a:spcPct val="80000"/>
              </a:lnSpc>
              <a:buFont typeface="Wingdings" pitchFamily="2" charset="2"/>
              <a:buChar char="§"/>
            </a:pPr>
            <a:r>
              <a:rPr lang="en-US" sz="4400" b="1" dirty="0" smtClean="0">
                <a:effectLst/>
              </a:rPr>
              <a:t>Hahnemann in his initial practice has taken the entire expression of the patient for the totality and this whole picture should match with that of the similar expression in the MM.</a:t>
            </a:r>
          </a:p>
          <a:p>
            <a:pPr marL="609600" indent="-609600" algn="just">
              <a:lnSpc>
                <a:spcPct val="80000"/>
              </a:lnSpc>
              <a:buNone/>
            </a:pPr>
            <a:endParaRPr lang="en-US" sz="4400" b="1" i="1" dirty="0" smtClean="0">
              <a:effectLst/>
            </a:endParaRPr>
          </a:p>
        </p:txBody>
      </p:sp>
      <p:sp>
        <p:nvSpPr>
          <p:cNvPr id="143365" name="Slide Number Placeholder 2"/>
          <p:cNvSpPr>
            <a:spLocks noGrp="1"/>
          </p:cNvSpPr>
          <p:nvPr>
            <p:ph type="sldNum" sz="quarter" idx="12"/>
          </p:nvPr>
        </p:nvSpPr>
        <p:spPr>
          <a:noFill/>
        </p:spPr>
        <p:txBody>
          <a:bodyPr/>
          <a:lstStyle/>
          <a:p>
            <a:fld id="{A5F2E320-7BE5-4453-A54C-B3824C8B9E71}" type="slidenum">
              <a:rPr lang="en-US" smtClean="0"/>
              <a:pPr/>
              <a:t>118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71480"/>
            <a:ext cx="8229600" cy="5554683"/>
          </a:xfrm>
        </p:spPr>
        <p:txBody>
          <a:bodyPr>
            <a:normAutofit/>
          </a:bodyPr>
          <a:lstStyle/>
          <a:p>
            <a:r>
              <a:rPr lang="en-US" sz="2400" b="1" dirty="0" smtClean="0"/>
              <a:t>This procedure is too tedious to find out the exact remedy and the result is not so satisfactory and later in the Aphorism 153 states that – </a:t>
            </a:r>
          </a:p>
          <a:p>
            <a:pPr>
              <a:buNone/>
            </a:pPr>
            <a:r>
              <a:rPr lang="en-US" sz="2400" b="1" dirty="0" smtClean="0">
                <a:solidFill>
                  <a:schemeClr val="accent2">
                    <a:lumMod val="75000"/>
                  </a:schemeClr>
                </a:solidFill>
              </a:rPr>
              <a:t>		“</a:t>
            </a:r>
            <a:r>
              <a:rPr lang="en-US" sz="2400" b="1" i="1" dirty="0" smtClean="0">
                <a:solidFill>
                  <a:schemeClr val="accent2">
                    <a:lumMod val="75000"/>
                  </a:schemeClr>
                </a:solidFill>
              </a:rPr>
              <a:t>In this search for a homoeopathic specific remedy, that is to say, in this comparison of the collective symptoms of the natural disease with the list of symptoms of known medicines, in order to find among these an artificial </a:t>
            </a:r>
            <a:r>
              <a:rPr lang="en-US" sz="2400" b="1" i="1" dirty="0" err="1" smtClean="0">
                <a:solidFill>
                  <a:schemeClr val="accent2">
                    <a:lumMod val="75000"/>
                  </a:schemeClr>
                </a:solidFill>
              </a:rPr>
              <a:t>morbific</a:t>
            </a:r>
            <a:r>
              <a:rPr lang="en-US" sz="2400" b="1" i="1" dirty="0" smtClean="0">
                <a:solidFill>
                  <a:schemeClr val="accent2">
                    <a:lumMod val="75000"/>
                  </a:schemeClr>
                </a:solidFill>
              </a:rPr>
              <a:t> agent corresponding by similarity to the disease to be cured, </a:t>
            </a:r>
            <a:r>
              <a:rPr lang="en-US" sz="2400" b="1" i="1" dirty="0" smtClean="0">
                <a:solidFill>
                  <a:schemeClr val="accent1"/>
                </a:solidFill>
              </a:rPr>
              <a:t>the more striking, singular, uncommon and peculiar (characteristic) signs and symptoms of the case of disease are chiefly and most solely to be kept in view</a:t>
            </a:r>
            <a:r>
              <a:rPr lang="en-US" sz="2400" b="1" i="1" dirty="0" smtClean="0"/>
              <a:t>; </a:t>
            </a:r>
            <a:r>
              <a:rPr lang="en-US" sz="2400" b="1" i="1" dirty="0" smtClean="0">
                <a:solidFill>
                  <a:schemeClr val="accent2">
                    <a:lumMod val="75000"/>
                  </a:schemeClr>
                </a:solidFill>
              </a:rPr>
              <a:t>for it is more particularly these that very similar ones in the list of symptoms of the selected medicine must correspond to, in order to constitute it most suitable for effecting the cure.”</a:t>
            </a:r>
            <a:endParaRPr lang="en-IN" sz="2400" dirty="0">
              <a:solidFill>
                <a:schemeClr val="accent2">
                  <a:lumMod val="75000"/>
                </a:schemeClr>
              </a:solidFill>
            </a:endParaRPr>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-85</a:t>
            </a:r>
          </a:p>
        </p:txBody>
      </p:sp>
      <p:sp>
        <p:nvSpPr>
          <p:cNvPr id="14339" name="Rectangle 3"/>
          <p:cNvSpPr>
            <a:spLocks noGrp="1" noChangeArrowheads="1"/>
          </p:cNvSpPr>
          <p:nvPr>
            <p:ph type="body" idx="1"/>
          </p:nvPr>
        </p:nvSpPr>
        <p:spPr>
          <a:xfrm>
            <a:off x="0" y="838200"/>
            <a:ext cx="9144000" cy="6019800"/>
          </a:xfrm>
        </p:spPr>
        <p:txBody>
          <a:bodyPr/>
          <a:lstStyle/>
          <a:p>
            <a:pPr marL="609600" indent="-609600" algn="just" eaLnBrk="1" hangingPunct="1">
              <a:buFont typeface="Wingdings" pitchFamily="2" charset="2"/>
              <a:buNone/>
            </a:pPr>
            <a:r>
              <a:rPr lang="en-US" b="1" dirty="0" smtClean="0">
                <a:effectLst/>
              </a:rPr>
              <a:t>	Fresh line – separately arranged.</a:t>
            </a:r>
          </a:p>
          <a:p>
            <a:pPr marL="609600" indent="-609600" algn="just" eaLnBrk="1" hangingPunct="1">
              <a:buFont typeface="Wingdings" pitchFamily="2" charset="2"/>
              <a:buAutoNum type="arabicPeriod"/>
            </a:pPr>
            <a:r>
              <a:rPr lang="en-US" b="1" dirty="0" smtClean="0">
                <a:effectLst/>
              </a:rPr>
              <a:t>The process of writing down symptom during case taking</a:t>
            </a:r>
          </a:p>
          <a:p>
            <a:pPr marL="990600" lvl="1" indent="-533400" algn="just" eaLnBrk="1" hangingPunct="1">
              <a:buFont typeface="Wingdings" pitchFamily="2" charset="2"/>
              <a:buChar char="Ø"/>
            </a:pPr>
            <a:r>
              <a:rPr lang="en-US" b="1" dirty="0" smtClean="0">
                <a:effectLst/>
              </a:rPr>
              <a:t>The symptoms should be written in 3 steps (84-85)</a:t>
            </a:r>
          </a:p>
          <a:p>
            <a:pPr marL="1371600" lvl="2" indent="-457200" algn="just" eaLnBrk="1" hangingPunct="1">
              <a:buFont typeface="Wingdings" pitchFamily="2" charset="2"/>
              <a:buAutoNum type="arabicPeriod"/>
            </a:pPr>
            <a:r>
              <a:rPr lang="en-US" b="1" dirty="0" smtClean="0">
                <a:effectLst/>
              </a:rPr>
              <a:t>Patient’s reports</a:t>
            </a:r>
          </a:p>
          <a:p>
            <a:pPr marL="1371600" lvl="2" indent="-457200" algn="just" eaLnBrk="1" hangingPunct="1">
              <a:buFont typeface="Wingdings" pitchFamily="2" charset="2"/>
              <a:buAutoNum type="arabicPeriod"/>
            </a:pPr>
            <a:r>
              <a:rPr lang="en-US" b="1" dirty="0" smtClean="0">
                <a:effectLst/>
              </a:rPr>
              <a:t>Attendant’s reports</a:t>
            </a:r>
          </a:p>
          <a:p>
            <a:pPr marL="1371600" lvl="2" indent="-457200" algn="just" eaLnBrk="1" hangingPunct="1">
              <a:buFont typeface="Wingdings" pitchFamily="2" charset="2"/>
              <a:buAutoNum type="arabicPeriod"/>
            </a:pPr>
            <a:r>
              <a:rPr lang="en-US" b="1" dirty="0" smtClean="0">
                <a:effectLst/>
              </a:rPr>
              <a:t>Physician’s observations</a:t>
            </a:r>
          </a:p>
          <a:p>
            <a:pPr marL="609600" indent="-609600" algn="just" eaLnBrk="1" hangingPunct="1">
              <a:buFont typeface="Wingdings" pitchFamily="2" charset="2"/>
              <a:buAutoNum type="arabicPeriod"/>
            </a:pPr>
            <a:r>
              <a:rPr lang="en-US" b="1" dirty="0" smtClean="0">
                <a:effectLst/>
              </a:rPr>
              <a:t>Very expression of the patient &amp; his friends should be written down accurately</a:t>
            </a:r>
          </a:p>
          <a:p>
            <a:pPr marL="609600" indent="-609600" algn="just" eaLnBrk="1" hangingPunct="1">
              <a:buFont typeface="Wingdings" pitchFamily="2" charset="2"/>
              <a:buAutoNum type="arabicPeriod"/>
            </a:pPr>
            <a:endParaRPr lang="en-US" b="1" dirty="0" smtClean="0">
              <a:effectLst/>
            </a:endParaRPr>
          </a:p>
          <a:p>
            <a:pPr marL="609600" indent="-609600" algn="just" eaLnBrk="1" hangingPunct="1">
              <a:buFont typeface="Wingdings" pitchFamily="2" charset="2"/>
              <a:buAutoNum type="arabicPeriod"/>
            </a:pPr>
            <a:endParaRPr lang="en-US" b="1" dirty="0" smtClean="0">
              <a:effectLst/>
            </a:endParaRPr>
          </a:p>
          <a:p>
            <a:pPr marL="1371600" lvl="2" indent="-457200" algn="just" eaLnBrk="1" hangingPunct="1">
              <a:buFont typeface="Wingdings" pitchFamily="2" charset="2"/>
              <a:buAutoNum type="arabicPeriod"/>
            </a:pPr>
            <a:endParaRPr lang="en-US" b="1" dirty="0" smtClean="0">
              <a:effectLst/>
            </a:endParaRPr>
          </a:p>
        </p:txBody>
      </p:sp>
      <p:sp>
        <p:nvSpPr>
          <p:cNvPr id="14341" name="Slide Number Placeholder 2"/>
          <p:cNvSpPr>
            <a:spLocks noGrp="1"/>
          </p:cNvSpPr>
          <p:nvPr>
            <p:ph type="sldNum" sz="quarter" idx="12"/>
          </p:nvPr>
        </p:nvSpPr>
        <p:spPr>
          <a:noFill/>
        </p:spPr>
        <p:txBody>
          <a:bodyPr/>
          <a:lstStyle/>
          <a:p>
            <a:fld id="{7DB63A6C-08D2-4D41-9888-5EE79222CDD1}" type="slidenum">
              <a:rPr lang="en-US" smtClean="0"/>
              <a:pPr/>
              <a:t>12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endParaRPr>
          </a:p>
          <a:p>
            <a:pPr marL="609600" indent="-609600" algn="just"/>
            <a:endParaRPr lang="en-US" b="1" dirty="0" smtClean="0"/>
          </a:p>
          <a:p>
            <a:pPr marL="609600" indent="-609600" algn="just"/>
            <a:r>
              <a:rPr lang="en-US" b="1" dirty="0" smtClean="0">
                <a:effectLst/>
              </a:rPr>
              <a:t>Hahnemann is praising Boenninghausen for publishing the characteristic symptoms of the Homoeopathic medicines and his Repertory (Repertory of </a:t>
            </a:r>
            <a:r>
              <a:rPr lang="en-US" b="1" dirty="0" err="1" smtClean="0">
                <a:effectLst/>
              </a:rPr>
              <a:t>Antipsoric</a:t>
            </a:r>
            <a:r>
              <a:rPr lang="en-US" b="1" dirty="0" smtClean="0">
                <a:effectLst/>
              </a:rPr>
              <a:t>) in the foot note of 153 Aphorism.</a:t>
            </a:r>
          </a:p>
          <a:p>
            <a:pPr marL="609600" indent="-609600" algn="just"/>
            <a:r>
              <a:rPr lang="en-US" b="1" dirty="0" smtClean="0">
                <a:effectLst/>
              </a:rPr>
              <a:t>Here the construction of his book is in the complete symptom pattern in each chapter that is, L, S, M, and C.</a:t>
            </a:r>
          </a:p>
        </p:txBody>
      </p:sp>
      <p:sp>
        <p:nvSpPr>
          <p:cNvPr id="144388" name="Slide Number Placeholder 2"/>
          <p:cNvSpPr>
            <a:spLocks noGrp="1"/>
          </p:cNvSpPr>
          <p:nvPr>
            <p:ph type="sldNum" sz="quarter" idx="12"/>
          </p:nvPr>
        </p:nvSpPr>
        <p:spPr>
          <a:noFill/>
        </p:spPr>
        <p:txBody>
          <a:bodyPr/>
          <a:lstStyle/>
          <a:p>
            <a:fld id="{9B71F929-E260-45D8-AE75-8F2650F4547D}" type="slidenum">
              <a:rPr lang="en-US" smtClean="0"/>
              <a:pPr/>
              <a:t>120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p:cNvSpPr>
            <a:spLocks noGrp="1" noChangeArrowheads="1"/>
          </p:cNvSpPr>
          <p:nvPr>
            <p:ph type="body" idx="4294967295"/>
          </p:nvPr>
        </p:nvSpPr>
        <p:spPr>
          <a:xfrm>
            <a:off x="0" y="0"/>
            <a:ext cx="9144000" cy="7315200"/>
          </a:xfrm>
          <a:noFill/>
        </p:spPr>
        <p:txBody>
          <a:bodyPr/>
          <a:lstStyle/>
          <a:p>
            <a:pPr marL="457200" lvl="1" indent="0" algn="just">
              <a:buNone/>
            </a:pPr>
            <a:r>
              <a:rPr lang="en-US" sz="2400" b="1" dirty="0"/>
              <a:t>So if we go through the </a:t>
            </a:r>
            <a:r>
              <a:rPr lang="en-US" sz="2400" b="1" dirty="0" err="1"/>
              <a:t>Aph</a:t>
            </a:r>
            <a:r>
              <a:rPr lang="en-US" sz="2400" b="1" dirty="0"/>
              <a:t> 86 Hahnemann asks to </a:t>
            </a:r>
            <a:r>
              <a:rPr lang="en-US" sz="2400" b="1" dirty="0" smtClean="0"/>
              <a:t>interrogate further </a:t>
            </a:r>
            <a:r>
              <a:rPr lang="en-US" sz="2400" b="1" dirty="0"/>
              <a:t>upon:</a:t>
            </a:r>
          </a:p>
          <a:p>
            <a:pPr marL="990600" lvl="1" indent="-533400" algn="just"/>
            <a:r>
              <a:rPr lang="en-US" sz="2400" b="1" dirty="0" smtClean="0">
                <a:effectLst/>
              </a:rPr>
              <a:t>Location</a:t>
            </a:r>
          </a:p>
          <a:p>
            <a:pPr marL="990600" lvl="1" indent="-533400" algn="just"/>
            <a:r>
              <a:rPr lang="en-US" sz="2400" b="1" dirty="0" smtClean="0">
                <a:effectLst/>
              </a:rPr>
              <a:t>Sensation</a:t>
            </a:r>
          </a:p>
          <a:p>
            <a:pPr marL="990600" lvl="1" indent="-533400" algn="just"/>
            <a:r>
              <a:rPr lang="en-US" sz="2400" b="1" dirty="0" smtClean="0">
                <a:effectLst/>
              </a:rPr>
              <a:t>Character</a:t>
            </a:r>
          </a:p>
          <a:p>
            <a:pPr marL="990600" lvl="1" indent="-533400" algn="just"/>
            <a:r>
              <a:rPr lang="en-US" sz="2400" b="1" dirty="0" smtClean="0">
                <a:effectLst/>
              </a:rPr>
              <a:t>Onset</a:t>
            </a:r>
          </a:p>
          <a:p>
            <a:pPr marL="990600" lvl="1" indent="-533400" algn="just"/>
            <a:r>
              <a:rPr lang="en-US" sz="2400" b="1" dirty="0" smtClean="0">
                <a:effectLst/>
              </a:rPr>
              <a:t>Duration</a:t>
            </a:r>
          </a:p>
          <a:p>
            <a:pPr marL="990600" lvl="1" indent="-533400" algn="just"/>
            <a:r>
              <a:rPr lang="en-US" sz="2400" b="1" dirty="0" smtClean="0">
                <a:effectLst/>
              </a:rPr>
              <a:t>Frequency</a:t>
            </a:r>
          </a:p>
          <a:p>
            <a:pPr marL="990600" lvl="1" indent="-533400" algn="just"/>
            <a:r>
              <a:rPr lang="en-US" sz="2400" b="1" dirty="0" smtClean="0">
                <a:effectLst/>
              </a:rPr>
              <a:t>Intermittent</a:t>
            </a:r>
          </a:p>
          <a:p>
            <a:pPr marL="990600" lvl="1" indent="-533400" algn="just"/>
            <a:r>
              <a:rPr lang="en-US" sz="2400" b="1" dirty="0" smtClean="0">
                <a:effectLst/>
              </a:rPr>
              <a:t>Time</a:t>
            </a:r>
          </a:p>
          <a:p>
            <a:pPr marL="990600" lvl="1" indent="-533400" algn="just"/>
            <a:r>
              <a:rPr lang="en-US" sz="2400" b="1" dirty="0" smtClean="0">
                <a:effectLst/>
              </a:rPr>
              <a:t>Modality </a:t>
            </a:r>
          </a:p>
          <a:p>
            <a:pPr marL="609600" indent="-609600" algn="just"/>
            <a:r>
              <a:rPr lang="en-US" sz="2800" b="1" dirty="0" smtClean="0">
                <a:effectLst/>
              </a:rPr>
              <a:t>So if we combine the </a:t>
            </a:r>
            <a:r>
              <a:rPr lang="en-US" sz="2800" b="1" dirty="0" err="1" smtClean="0">
                <a:effectLst/>
              </a:rPr>
              <a:t>Aph</a:t>
            </a:r>
            <a:r>
              <a:rPr lang="en-US" sz="2800" b="1" dirty="0" smtClean="0">
                <a:effectLst/>
              </a:rPr>
              <a:t> 86 and 153 the acute totality of Hahnemann is complete.  That is, the striking, singular, uncommon and peculiar (characteristic) signs and symptoms is nothing but the concomitants.</a:t>
            </a:r>
          </a:p>
        </p:txBody>
      </p:sp>
      <p:sp>
        <p:nvSpPr>
          <p:cNvPr id="145412" name="Slide Number Placeholder 2"/>
          <p:cNvSpPr>
            <a:spLocks noGrp="1"/>
          </p:cNvSpPr>
          <p:nvPr>
            <p:ph type="sldNum" sz="quarter" idx="12"/>
          </p:nvPr>
        </p:nvSpPr>
        <p:spPr>
          <a:noFill/>
        </p:spPr>
        <p:txBody>
          <a:bodyPr/>
          <a:lstStyle/>
          <a:p>
            <a:fld id="{B08ABD71-69D8-482C-9B2C-5B4E56A3A8E8}" type="slidenum">
              <a:rPr lang="en-US" smtClean="0"/>
              <a:pPr/>
              <a:t>121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type="body" idx="4294967295"/>
          </p:nvPr>
        </p:nvSpPr>
        <p:spPr>
          <a:xfrm>
            <a:off x="0" y="0"/>
            <a:ext cx="9144000" cy="6858000"/>
          </a:xfrm>
          <a:noFill/>
        </p:spPr>
        <p:txBody>
          <a:bodyPr>
            <a:noAutofit/>
          </a:bodyPr>
          <a:lstStyle/>
          <a:p>
            <a:pPr marL="609600" indent="-609600"/>
            <a:r>
              <a:rPr lang="en-US" sz="2800" b="1" dirty="0" smtClean="0">
                <a:effectLst/>
              </a:rPr>
              <a:t>So the ACUTE TOTALITY consists of:</a:t>
            </a:r>
          </a:p>
          <a:p>
            <a:pPr marL="990600" lvl="1" indent="-533400"/>
            <a:r>
              <a:rPr lang="en-US" sz="2400" b="1" dirty="0" smtClean="0">
                <a:effectLst/>
              </a:rPr>
              <a:t>Concomitants</a:t>
            </a:r>
          </a:p>
          <a:p>
            <a:pPr marL="990600" lvl="1" indent="-533400"/>
            <a:r>
              <a:rPr lang="en-US" sz="2400" b="1" dirty="0" smtClean="0">
                <a:effectLst/>
              </a:rPr>
              <a:t>Modalities with time</a:t>
            </a:r>
          </a:p>
          <a:p>
            <a:pPr marL="990600" lvl="1" indent="-533400"/>
            <a:r>
              <a:rPr lang="en-US" sz="2400" b="1" dirty="0" smtClean="0">
                <a:effectLst/>
              </a:rPr>
              <a:t>Sensation and character with onset, duration, frequency.</a:t>
            </a:r>
          </a:p>
          <a:p>
            <a:pPr marL="990600" lvl="1" indent="-533400"/>
            <a:r>
              <a:rPr lang="en-US" sz="2400" b="1" dirty="0" smtClean="0">
                <a:effectLst/>
              </a:rPr>
              <a:t>Location </a:t>
            </a:r>
          </a:p>
          <a:p>
            <a:pPr marL="609600" indent="-609600"/>
            <a:r>
              <a:rPr lang="en-US" sz="2800" b="1" dirty="0" smtClean="0">
                <a:effectLst/>
              </a:rPr>
              <a:t>This concept was followed in the construction of Repertories like repertory of </a:t>
            </a:r>
            <a:r>
              <a:rPr lang="en-US" sz="2800" b="1" dirty="0" err="1" smtClean="0">
                <a:effectLst/>
              </a:rPr>
              <a:t>antipsorics</a:t>
            </a:r>
            <a:r>
              <a:rPr lang="en-US" sz="2800" b="1" dirty="0" smtClean="0">
                <a:effectLst/>
              </a:rPr>
              <a:t>, </a:t>
            </a:r>
            <a:r>
              <a:rPr lang="en-US" sz="2800" b="1" dirty="0" err="1" smtClean="0">
                <a:effectLst/>
              </a:rPr>
              <a:t>Lippe’s</a:t>
            </a:r>
            <a:r>
              <a:rPr lang="en-US" sz="2800" b="1" dirty="0" smtClean="0">
                <a:effectLst/>
              </a:rPr>
              <a:t> Repertory and </a:t>
            </a:r>
            <a:r>
              <a:rPr lang="en-US" sz="2800" b="1" dirty="0" err="1" smtClean="0">
                <a:effectLst/>
              </a:rPr>
              <a:t>Boger</a:t>
            </a:r>
            <a:r>
              <a:rPr lang="en-US" sz="2800" b="1" dirty="0" smtClean="0">
                <a:effectLst/>
              </a:rPr>
              <a:t> </a:t>
            </a:r>
            <a:r>
              <a:rPr lang="en-US" sz="2800" b="1" dirty="0" err="1" smtClean="0">
                <a:effectLst/>
              </a:rPr>
              <a:t>Boenninghausen</a:t>
            </a:r>
            <a:r>
              <a:rPr lang="en-US" sz="2800" b="1" dirty="0" smtClean="0">
                <a:effectLst/>
              </a:rPr>
              <a:t> Characteristic and Repertory.</a:t>
            </a:r>
          </a:p>
          <a:p>
            <a:pPr marL="609600" indent="-609600"/>
            <a:endParaRPr lang="en-US" sz="2800" b="1" dirty="0" smtClean="0">
              <a:effectLst/>
            </a:endParaRPr>
          </a:p>
          <a:p>
            <a:pPr marL="609600" indent="-609600"/>
            <a:r>
              <a:rPr lang="en-US" sz="2800" b="1" dirty="0" smtClean="0">
                <a:effectLst/>
              </a:rPr>
              <a:t>Hahnemann has given individual totality for each class of disease that is according to Hahnemann Classification of Disease in the Organon of Medicine.</a:t>
            </a:r>
          </a:p>
        </p:txBody>
      </p:sp>
      <p:sp>
        <p:nvSpPr>
          <p:cNvPr id="146436" name="Slide Number Placeholder 2"/>
          <p:cNvSpPr>
            <a:spLocks noGrp="1"/>
          </p:cNvSpPr>
          <p:nvPr>
            <p:ph type="sldNum" sz="quarter" idx="12"/>
          </p:nvPr>
        </p:nvSpPr>
        <p:spPr>
          <a:noFill/>
        </p:spPr>
        <p:txBody>
          <a:bodyPr/>
          <a:lstStyle/>
          <a:p>
            <a:fld id="{4FF57897-7D20-4F28-8C66-B909EABF9B66}" type="slidenum">
              <a:rPr lang="en-US" smtClean="0"/>
              <a:pPr/>
              <a:t>122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endParaRPr>
          </a:p>
          <a:p>
            <a:pPr marL="609600" indent="-609600" algn="just"/>
            <a:r>
              <a:rPr lang="en-US" b="1" dirty="0" smtClean="0">
                <a:effectLst/>
              </a:rPr>
              <a:t>In case of epidemic diseases (</a:t>
            </a:r>
            <a:r>
              <a:rPr lang="en-US" b="1" dirty="0" err="1" smtClean="0">
                <a:effectLst/>
              </a:rPr>
              <a:t>Aph</a:t>
            </a:r>
            <a:r>
              <a:rPr lang="en-US" b="1" dirty="0" smtClean="0">
                <a:effectLst/>
              </a:rPr>
              <a:t> 100, 101, 102 and 103); severe; cases different stages of disease have to be considered before reaching a genus totality.</a:t>
            </a:r>
          </a:p>
          <a:p>
            <a:pPr marL="609600" indent="-609600" algn="just"/>
            <a:r>
              <a:rPr lang="en-US" b="1" dirty="0" smtClean="0">
                <a:effectLst/>
              </a:rPr>
              <a:t>As each case add a new symptom to the totality.</a:t>
            </a:r>
          </a:p>
          <a:p>
            <a:pPr marL="609600" indent="-609600" algn="just"/>
            <a:r>
              <a:rPr lang="en-US" b="1" dirty="0" smtClean="0">
                <a:effectLst/>
              </a:rPr>
              <a:t>Never see the past experience to find out the present genus </a:t>
            </a:r>
            <a:r>
              <a:rPr lang="en-US" b="1" dirty="0" err="1" smtClean="0">
                <a:effectLst/>
              </a:rPr>
              <a:t>epidemicus</a:t>
            </a:r>
            <a:r>
              <a:rPr lang="en-US" b="1" dirty="0" smtClean="0">
                <a:effectLst/>
              </a:rPr>
              <a:t>. </a:t>
            </a:r>
          </a:p>
          <a:p>
            <a:pPr marL="609600" indent="-609600" algn="just"/>
            <a:r>
              <a:rPr lang="en-US" b="1" dirty="0" smtClean="0">
                <a:effectLst/>
              </a:rPr>
              <a:t>GENUS </a:t>
            </a:r>
            <a:r>
              <a:rPr lang="en-US" b="1" dirty="0" err="1" smtClean="0">
                <a:effectLst/>
              </a:rPr>
              <a:t>EPIDEMICUS</a:t>
            </a:r>
            <a:r>
              <a:rPr lang="en-US" b="1" dirty="0" smtClean="0">
                <a:effectLst/>
              </a:rPr>
              <a:t> TOTALITY (</a:t>
            </a:r>
            <a:r>
              <a:rPr lang="en-US" b="1" dirty="0" smtClean="0">
                <a:effectLst/>
                <a:cs typeface="Tahoma" pitchFamily="34" charset="0"/>
              </a:rPr>
              <a:t>§ 102)</a:t>
            </a:r>
          </a:p>
          <a:p>
            <a:pPr marL="990600" lvl="1" indent="-533400" algn="just"/>
            <a:r>
              <a:rPr lang="en-US" b="1" dirty="0" smtClean="0">
                <a:effectLst/>
                <a:cs typeface="Tahoma" pitchFamily="34" charset="0"/>
              </a:rPr>
              <a:t>Peculiarities of the collective disease.</a:t>
            </a:r>
          </a:p>
          <a:p>
            <a:pPr marL="990600" lvl="1" indent="-533400" algn="just"/>
            <a:r>
              <a:rPr lang="en-US" b="1" dirty="0" smtClean="0">
                <a:effectLst/>
                <a:cs typeface="Tahoma" pitchFamily="34" charset="0"/>
              </a:rPr>
              <a:t>Peculiar generals</a:t>
            </a:r>
          </a:p>
        </p:txBody>
      </p:sp>
      <p:sp>
        <p:nvSpPr>
          <p:cNvPr id="147460" name="Slide Number Placeholder 2"/>
          <p:cNvSpPr>
            <a:spLocks noGrp="1"/>
          </p:cNvSpPr>
          <p:nvPr>
            <p:ph type="sldNum" sz="quarter" idx="12"/>
          </p:nvPr>
        </p:nvSpPr>
        <p:spPr>
          <a:noFill/>
        </p:spPr>
        <p:txBody>
          <a:bodyPr/>
          <a:lstStyle/>
          <a:p>
            <a:fld id="{1D2CA4E6-29EB-4396-BD85-4CD4D012E3FC}" type="slidenum">
              <a:rPr lang="en-US" smtClean="0"/>
              <a:pPr/>
              <a:t>123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xfrm>
            <a:off x="0" y="0"/>
            <a:ext cx="9144000" cy="838200"/>
          </a:xfrm>
          <a:noFill/>
        </p:spPr>
        <p:txBody>
          <a:bodyPr/>
          <a:lstStyle/>
          <a:p>
            <a:r>
              <a:rPr lang="en-US" b="1" i="1" u="sng" dirty="0" smtClean="0">
                <a:effectLst/>
              </a:rPr>
              <a:t>CHRONIC TOTALITY</a:t>
            </a:r>
          </a:p>
        </p:txBody>
      </p:sp>
      <p:sp>
        <p:nvSpPr>
          <p:cNvPr id="148483" name="Rectangle 3"/>
          <p:cNvSpPr>
            <a:spLocks noGrp="1" noChangeArrowheads="1"/>
          </p:cNvSpPr>
          <p:nvPr>
            <p:ph type="body" idx="4294967295"/>
          </p:nvPr>
        </p:nvSpPr>
        <p:spPr>
          <a:xfrm>
            <a:off x="0" y="914400"/>
            <a:ext cx="9144000" cy="5943600"/>
          </a:xfrm>
          <a:noFill/>
        </p:spPr>
        <p:txBody>
          <a:bodyPr/>
          <a:lstStyle/>
          <a:p>
            <a:pPr marL="609600" indent="-609600" algn="just"/>
            <a:endParaRPr lang="en-US" b="1" dirty="0" smtClean="0">
              <a:effectLst/>
            </a:endParaRPr>
          </a:p>
          <a:p>
            <a:pPr marL="609600" indent="-609600" algn="just"/>
            <a:r>
              <a:rPr lang="en-US" b="1" dirty="0" smtClean="0">
                <a:effectLst/>
              </a:rPr>
              <a:t>In case of chronic disease, </a:t>
            </a:r>
            <a:r>
              <a:rPr lang="en-US" b="1" dirty="0" smtClean="0">
                <a:effectLst/>
                <a:cs typeface="Tahoma" pitchFamily="34" charset="0"/>
              </a:rPr>
              <a:t>§  210 says – “….. so called </a:t>
            </a:r>
            <a:r>
              <a:rPr lang="en-US" b="1" dirty="0" smtClean="0">
                <a:solidFill>
                  <a:schemeClr val="hlink"/>
                </a:solidFill>
                <a:effectLst/>
                <a:cs typeface="Tahoma" pitchFamily="34" charset="0"/>
              </a:rPr>
              <a:t>corporeal diseases</a:t>
            </a:r>
            <a:r>
              <a:rPr lang="en-US" b="1" dirty="0" smtClean="0">
                <a:effectLst/>
                <a:cs typeface="Tahoma" pitchFamily="34" charset="0"/>
              </a:rPr>
              <a:t> the condition of the </a:t>
            </a:r>
            <a:r>
              <a:rPr lang="en-US" b="1" dirty="0" smtClean="0">
                <a:solidFill>
                  <a:schemeClr val="hlink"/>
                </a:solidFill>
                <a:effectLst/>
                <a:cs typeface="Tahoma" pitchFamily="34" charset="0"/>
              </a:rPr>
              <a:t>disposition and mind is always altered</a:t>
            </a:r>
            <a:r>
              <a:rPr lang="en-US" b="1" dirty="0" smtClean="0">
                <a:effectLst/>
                <a:cs typeface="Tahoma" pitchFamily="34" charset="0"/>
              </a:rPr>
              <a:t>; and in all cases of disease we are called on to cure </a:t>
            </a:r>
            <a:r>
              <a:rPr lang="en-US" b="1" dirty="0" smtClean="0">
                <a:solidFill>
                  <a:schemeClr val="hlink"/>
                </a:solidFill>
                <a:effectLst/>
                <a:cs typeface="Tahoma" pitchFamily="34" charset="0"/>
              </a:rPr>
              <a:t>the state of the patient’s disposition</a:t>
            </a:r>
            <a:r>
              <a:rPr lang="en-US" b="1" dirty="0" smtClean="0">
                <a:effectLst/>
                <a:cs typeface="Tahoma" pitchFamily="34" charset="0"/>
              </a:rPr>
              <a:t> is to be particularly noted, </a:t>
            </a:r>
            <a:r>
              <a:rPr lang="en-US" b="1" dirty="0" smtClean="0">
                <a:solidFill>
                  <a:schemeClr val="hlink"/>
                </a:solidFill>
                <a:effectLst/>
                <a:cs typeface="Tahoma" pitchFamily="34" charset="0"/>
              </a:rPr>
              <a:t>along with the totality of the symptoms</a:t>
            </a:r>
            <a:r>
              <a:rPr lang="en-US" b="1" dirty="0" smtClean="0">
                <a:effectLst/>
                <a:cs typeface="Tahoma" pitchFamily="34" charset="0"/>
              </a:rPr>
              <a:t>, if we would trace an accurate picture of the disease, in order to be able there-from to treat it </a:t>
            </a:r>
            <a:r>
              <a:rPr lang="en-US" b="1" dirty="0" err="1" smtClean="0">
                <a:effectLst/>
                <a:cs typeface="Tahoma" pitchFamily="34" charset="0"/>
              </a:rPr>
              <a:t>homoeopathically</a:t>
            </a:r>
            <a:r>
              <a:rPr lang="en-US" b="1" dirty="0" smtClean="0">
                <a:effectLst/>
                <a:cs typeface="Tahoma" pitchFamily="34" charset="0"/>
              </a:rPr>
              <a:t> with success.” </a:t>
            </a:r>
          </a:p>
        </p:txBody>
      </p:sp>
      <p:sp>
        <p:nvSpPr>
          <p:cNvPr id="148485" name="Slide Number Placeholder 2"/>
          <p:cNvSpPr>
            <a:spLocks noGrp="1"/>
          </p:cNvSpPr>
          <p:nvPr>
            <p:ph type="sldNum" sz="quarter" idx="12"/>
          </p:nvPr>
        </p:nvSpPr>
        <p:spPr>
          <a:noFill/>
        </p:spPr>
        <p:txBody>
          <a:bodyPr/>
          <a:lstStyle/>
          <a:p>
            <a:fld id="{6A70A4EE-9DA8-400B-A06D-FE227170C3A8}" type="slidenum">
              <a:rPr lang="en-US" smtClean="0"/>
              <a:pPr/>
              <a:t>124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endParaRPr>
          </a:p>
          <a:p>
            <a:pPr marL="609600" indent="-609600" algn="just"/>
            <a:endParaRPr lang="en-US" b="1" dirty="0" smtClean="0"/>
          </a:p>
          <a:p>
            <a:pPr marL="609600" indent="-609600" algn="just"/>
            <a:r>
              <a:rPr lang="en-US" b="1" dirty="0" smtClean="0">
                <a:effectLst/>
              </a:rPr>
              <a:t>In addition to this </a:t>
            </a:r>
            <a:r>
              <a:rPr lang="en-US" b="1" dirty="0" smtClean="0">
                <a:effectLst/>
                <a:cs typeface="Tahoma" pitchFamily="34" charset="0"/>
              </a:rPr>
              <a:t>§ 94 – “In these investigations, the ascertainable </a:t>
            </a:r>
            <a:r>
              <a:rPr lang="en-US" b="1" dirty="0" smtClean="0">
                <a:solidFill>
                  <a:schemeClr val="tx2"/>
                </a:solidFill>
                <a:effectLst/>
                <a:cs typeface="Tahoma" pitchFamily="34" charset="0"/>
              </a:rPr>
              <a:t>Physical constitution of the patient (especially when the disease is chronic), his moral and intellectual character, his occupation, mode of living and habits, his social and domestic relations, his age, sexual function</a:t>
            </a:r>
            <a:r>
              <a:rPr lang="en-US" b="1" dirty="0" smtClean="0">
                <a:effectLst/>
                <a:cs typeface="Tahoma" pitchFamily="34" charset="0"/>
              </a:rPr>
              <a:t>, etc., are to be taken into consideration.” </a:t>
            </a:r>
          </a:p>
        </p:txBody>
      </p:sp>
      <p:sp>
        <p:nvSpPr>
          <p:cNvPr id="149508" name="Slide Number Placeholder 2"/>
          <p:cNvSpPr>
            <a:spLocks noGrp="1"/>
          </p:cNvSpPr>
          <p:nvPr>
            <p:ph type="sldNum" sz="quarter" idx="12"/>
          </p:nvPr>
        </p:nvSpPr>
        <p:spPr>
          <a:noFill/>
        </p:spPr>
        <p:txBody>
          <a:bodyPr/>
          <a:lstStyle/>
          <a:p>
            <a:fld id="{C24B1C3F-B2DD-4429-9048-DAD94FC123EE}" type="slidenum">
              <a:rPr lang="en-US" smtClean="0"/>
              <a:pPr/>
              <a:t>125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cs typeface="Tahoma" pitchFamily="34" charset="0"/>
            </a:endParaRPr>
          </a:p>
          <a:p>
            <a:pPr marL="609600" indent="-609600" algn="just"/>
            <a:endParaRPr lang="en-US" b="1" dirty="0" smtClean="0">
              <a:cs typeface="Tahoma" pitchFamily="34" charset="0"/>
            </a:endParaRPr>
          </a:p>
          <a:p>
            <a:pPr marL="609600" indent="-609600" algn="just"/>
            <a:r>
              <a:rPr lang="en-US" b="1" dirty="0" smtClean="0">
                <a:effectLst/>
                <a:cs typeface="Tahoma" pitchFamily="34" charset="0"/>
              </a:rPr>
              <a:t>§ 88 quotes: “ If in these voluntary details nothing has been mentioned respecting several parts of functions of the body or his mental state, the physician asks what more can be told in regard to these parts and these functions, or the </a:t>
            </a:r>
            <a:r>
              <a:rPr lang="en-US" b="1" dirty="0" smtClean="0">
                <a:solidFill>
                  <a:schemeClr val="tx2"/>
                </a:solidFill>
                <a:effectLst/>
                <a:cs typeface="Tahoma" pitchFamily="34" charset="0"/>
              </a:rPr>
              <a:t>state of his disposition or mind</a:t>
            </a:r>
            <a:r>
              <a:rPr lang="en-US" b="1" dirty="0" smtClean="0">
                <a:effectLst/>
                <a:cs typeface="Tahoma" pitchFamily="34" charset="0"/>
              </a:rPr>
              <a:t>; but in doing this he only makes use of general expressions, in order that his informants may be obliged to enter into special details concerning them.”</a:t>
            </a:r>
          </a:p>
        </p:txBody>
      </p:sp>
      <p:sp>
        <p:nvSpPr>
          <p:cNvPr id="150532" name="Slide Number Placeholder 2"/>
          <p:cNvSpPr>
            <a:spLocks noGrp="1"/>
          </p:cNvSpPr>
          <p:nvPr>
            <p:ph type="sldNum" sz="quarter" idx="12"/>
          </p:nvPr>
        </p:nvSpPr>
        <p:spPr>
          <a:noFill/>
        </p:spPr>
        <p:txBody>
          <a:bodyPr/>
          <a:lstStyle/>
          <a:p>
            <a:fld id="{E8D883EB-B4ED-473A-9F9E-A1963A27E3D7}" type="slidenum">
              <a:rPr lang="en-US" smtClean="0"/>
              <a:pPr/>
              <a:t>126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3"/>
          <p:cNvSpPr>
            <a:spLocks noGrp="1" noChangeArrowheads="1"/>
          </p:cNvSpPr>
          <p:nvPr>
            <p:ph type="body" idx="4294967295"/>
          </p:nvPr>
        </p:nvSpPr>
        <p:spPr>
          <a:xfrm>
            <a:off x="0" y="0"/>
            <a:ext cx="9144000" cy="6858000"/>
          </a:xfrm>
          <a:noFill/>
        </p:spPr>
        <p:txBody>
          <a:bodyPr/>
          <a:lstStyle/>
          <a:p>
            <a:pPr marL="609600" indent="-609600" algn="just">
              <a:lnSpc>
                <a:spcPct val="90000"/>
              </a:lnSpc>
              <a:buFont typeface="Wingdings" pitchFamily="2" charset="2"/>
              <a:buNone/>
            </a:pPr>
            <a:endParaRPr lang="en-US" sz="2400" b="1" dirty="0" smtClean="0">
              <a:effectLst/>
              <a:cs typeface="Tahoma" pitchFamily="34" charset="0"/>
            </a:endParaRPr>
          </a:p>
          <a:p>
            <a:pPr marL="609600" indent="-609600" algn="just">
              <a:lnSpc>
                <a:spcPct val="90000"/>
              </a:lnSpc>
              <a:buFont typeface="Wingdings" pitchFamily="2" charset="2"/>
              <a:buNone/>
            </a:pPr>
            <a:r>
              <a:rPr lang="en-US" sz="2400" b="1" dirty="0" smtClean="0">
                <a:effectLst/>
                <a:cs typeface="Tahoma" pitchFamily="34" charset="0"/>
              </a:rPr>
              <a:t>Foot note of § 88:</a:t>
            </a:r>
          </a:p>
          <a:p>
            <a:pPr marL="609600" indent="-609600" algn="just">
              <a:lnSpc>
                <a:spcPct val="90000"/>
              </a:lnSpc>
              <a:buFont typeface="Wingdings" pitchFamily="2" charset="2"/>
              <a:buNone/>
            </a:pPr>
            <a:r>
              <a:rPr lang="en-US" sz="2400" b="1" i="1" dirty="0" smtClean="0">
                <a:effectLst/>
                <a:cs typeface="Tahoma" pitchFamily="34" charset="0"/>
              </a:rPr>
              <a:t>For example:</a:t>
            </a:r>
          </a:p>
          <a:p>
            <a:pPr marL="609600" indent="-609600" algn="just">
              <a:lnSpc>
                <a:spcPct val="90000"/>
              </a:lnSpc>
            </a:pPr>
            <a:r>
              <a:rPr lang="en-US" sz="2400" b="1" dirty="0" smtClean="0">
                <a:effectLst/>
                <a:cs typeface="Tahoma" pitchFamily="34" charset="0"/>
              </a:rPr>
              <a:t>What is the character of his stools?</a:t>
            </a:r>
          </a:p>
          <a:p>
            <a:pPr marL="609600" indent="-609600" algn="just">
              <a:lnSpc>
                <a:spcPct val="90000"/>
              </a:lnSpc>
            </a:pPr>
            <a:r>
              <a:rPr lang="en-US" sz="2400" b="1" dirty="0" smtClean="0">
                <a:effectLst/>
                <a:cs typeface="Tahoma" pitchFamily="34" charset="0"/>
              </a:rPr>
              <a:t>How does he pass his water?</a:t>
            </a:r>
          </a:p>
          <a:p>
            <a:pPr marL="609600" indent="-609600" algn="just">
              <a:lnSpc>
                <a:spcPct val="90000"/>
              </a:lnSpc>
            </a:pPr>
            <a:r>
              <a:rPr lang="en-US" sz="2400" b="1" dirty="0" smtClean="0">
                <a:effectLst/>
                <a:cs typeface="Tahoma" pitchFamily="34" charset="0"/>
              </a:rPr>
              <a:t>How is it with his day and night sleep?</a:t>
            </a:r>
          </a:p>
          <a:p>
            <a:pPr marL="609600" indent="-609600" algn="just">
              <a:lnSpc>
                <a:spcPct val="90000"/>
              </a:lnSpc>
            </a:pPr>
            <a:r>
              <a:rPr lang="en-US" sz="2400" b="1" dirty="0" smtClean="0">
                <a:effectLst/>
                <a:cs typeface="Tahoma" pitchFamily="34" charset="0"/>
              </a:rPr>
              <a:t>What is the state of his disposition, his humor, his memory?</a:t>
            </a:r>
          </a:p>
          <a:p>
            <a:pPr marL="609600" indent="-609600" algn="just">
              <a:lnSpc>
                <a:spcPct val="90000"/>
              </a:lnSpc>
            </a:pPr>
            <a:r>
              <a:rPr lang="en-US" sz="2400" b="1" dirty="0" smtClean="0">
                <a:effectLst/>
                <a:cs typeface="Tahoma" pitchFamily="34" charset="0"/>
              </a:rPr>
              <a:t>How about the thirst?</a:t>
            </a:r>
          </a:p>
          <a:p>
            <a:pPr marL="609600" indent="-609600" algn="just">
              <a:lnSpc>
                <a:spcPct val="90000"/>
              </a:lnSpc>
            </a:pPr>
            <a:r>
              <a:rPr lang="en-US" sz="2400" b="1" dirty="0" smtClean="0">
                <a:effectLst/>
                <a:cs typeface="Tahoma" pitchFamily="34" charset="0"/>
              </a:rPr>
              <a:t>What sort of taste has he in his mouth?</a:t>
            </a:r>
          </a:p>
          <a:p>
            <a:pPr marL="609600" indent="-609600" algn="just">
              <a:lnSpc>
                <a:spcPct val="90000"/>
              </a:lnSpc>
            </a:pPr>
            <a:r>
              <a:rPr lang="en-US" sz="2400" b="1" dirty="0" smtClean="0">
                <a:effectLst/>
                <a:cs typeface="Tahoma" pitchFamily="34" charset="0"/>
              </a:rPr>
              <a:t>What kinds of food and drinks are most relished?</a:t>
            </a:r>
          </a:p>
          <a:p>
            <a:pPr marL="609600" indent="-609600" algn="just">
              <a:lnSpc>
                <a:spcPct val="90000"/>
              </a:lnSpc>
            </a:pPr>
            <a:r>
              <a:rPr lang="en-US" sz="2400" b="1" dirty="0" smtClean="0">
                <a:effectLst/>
                <a:cs typeface="Tahoma" pitchFamily="34" charset="0"/>
              </a:rPr>
              <a:t>What are most repugnant to him?</a:t>
            </a:r>
          </a:p>
          <a:p>
            <a:pPr marL="609600" indent="-609600" algn="just">
              <a:lnSpc>
                <a:spcPct val="90000"/>
              </a:lnSpc>
            </a:pPr>
            <a:r>
              <a:rPr lang="en-US" sz="2400" b="1" dirty="0" smtClean="0">
                <a:effectLst/>
                <a:cs typeface="Tahoma" pitchFamily="34" charset="0"/>
              </a:rPr>
              <a:t>Has each its full natural taste, or some other unusual taste?</a:t>
            </a:r>
          </a:p>
          <a:p>
            <a:pPr marL="609600" indent="-609600" algn="just">
              <a:lnSpc>
                <a:spcPct val="90000"/>
              </a:lnSpc>
            </a:pPr>
            <a:r>
              <a:rPr lang="en-US" sz="2400" b="1" dirty="0" smtClean="0">
                <a:effectLst/>
                <a:cs typeface="Tahoma" pitchFamily="34" charset="0"/>
              </a:rPr>
              <a:t>How does he feel after eating or drinking?</a:t>
            </a:r>
          </a:p>
          <a:p>
            <a:pPr marL="609600" indent="-609600" algn="just">
              <a:lnSpc>
                <a:spcPct val="90000"/>
              </a:lnSpc>
            </a:pPr>
            <a:r>
              <a:rPr lang="en-US" sz="2400" b="1" dirty="0" smtClean="0">
                <a:effectLst/>
                <a:cs typeface="Tahoma" pitchFamily="34" charset="0"/>
              </a:rPr>
              <a:t>Has he anything to tell about the head, the limbs, or the abdomen?</a:t>
            </a:r>
          </a:p>
        </p:txBody>
      </p:sp>
      <p:sp>
        <p:nvSpPr>
          <p:cNvPr id="151556" name="Slide Number Placeholder 2"/>
          <p:cNvSpPr>
            <a:spLocks noGrp="1"/>
          </p:cNvSpPr>
          <p:nvPr>
            <p:ph type="sldNum" sz="quarter" idx="12"/>
          </p:nvPr>
        </p:nvSpPr>
        <p:spPr>
          <a:noFill/>
        </p:spPr>
        <p:txBody>
          <a:bodyPr/>
          <a:lstStyle/>
          <a:p>
            <a:fld id="{90272129-DE42-4323-A469-0842C56DF6AD}" type="slidenum">
              <a:rPr lang="en-US" smtClean="0"/>
              <a:pPr/>
              <a:t>127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cs typeface="Tahoma" pitchFamily="34" charset="0"/>
            </a:endParaRPr>
          </a:p>
          <a:p>
            <a:pPr marL="609600" indent="-609600" algn="just"/>
            <a:endParaRPr lang="en-US" b="1" dirty="0" smtClean="0">
              <a:cs typeface="Tahoma" pitchFamily="34" charset="0"/>
            </a:endParaRPr>
          </a:p>
          <a:p>
            <a:pPr marL="609600" indent="-609600" algn="just"/>
            <a:r>
              <a:rPr lang="en-US" b="1" dirty="0" smtClean="0">
                <a:effectLst/>
                <a:cs typeface="Tahoma" pitchFamily="34" charset="0"/>
              </a:rPr>
              <a:t>So after clubbing all these above aphorisms i.e. 88, 94 and 210, the CHRONIC TOTALITY of a true chronic disease becomes clear.  That is:</a:t>
            </a:r>
          </a:p>
          <a:p>
            <a:pPr marL="990600" lvl="1" indent="-533400" algn="just"/>
            <a:r>
              <a:rPr lang="en-US" b="1" dirty="0" smtClean="0">
                <a:effectLst/>
                <a:cs typeface="Tahoma" pitchFamily="34" charset="0"/>
              </a:rPr>
              <a:t>Change in Disposition</a:t>
            </a:r>
          </a:p>
          <a:p>
            <a:pPr marL="990600" lvl="1" indent="-533400" algn="just"/>
            <a:r>
              <a:rPr lang="en-US" b="1" dirty="0" smtClean="0">
                <a:effectLst/>
                <a:cs typeface="Tahoma" pitchFamily="34" charset="0"/>
              </a:rPr>
              <a:t>Mind</a:t>
            </a:r>
          </a:p>
          <a:p>
            <a:pPr marL="990600" lvl="1" indent="-533400" algn="just"/>
            <a:r>
              <a:rPr lang="en-US" b="1" dirty="0" smtClean="0">
                <a:effectLst/>
                <a:cs typeface="Tahoma" pitchFamily="34" charset="0"/>
              </a:rPr>
              <a:t>Physical Constitution</a:t>
            </a:r>
          </a:p>
          <a:p>
            <a:pPr marL="990600" lvl="1" indent="-533400" algn="just"/>
            <a:r>
              <a:rPr lang="en-US" b="1" dirty="0" smtClean="0">
                <a:effectLst/>
                <a:cs typeface="Tahoma" pitchFamily="34" charset="0"/>
              </a:rPr>
              <a:t>Totality of Symptoms</a:t>
            </a:r>
          </a:p>
          <a:p>
            <a:pPr marL="609600" indent="-609600" algn="just"/>
            <a:r>
              <a:rPr lang="en-US" b="1" dirty="0" smtClean="0">
                <a:effectLst/>
                <a:cs typeface="Tahoma" pitchFamily="34" charset="0"/>
              </a:rPr>
              <a:t>This is nothing but what Kent has narrated his totality.</a:t>
            </a:r>
          </a:p>
        </p:txBody>
      </p:sp>
      <p:sp>
        <p:nvSpPr>
          <p:cNvPr id="152580" name="Slide Number Placeholder 2"/>
          <p:cNvSpPr>
            <a:spLocks noGrp="1"/>
          </p:cNvSpPr>
          <p:nvPr>
            <p:ph type="sldNum" sz="quarter" idx="12"/>
          </p:nvPr>
        </p:nvSpPr>
        <p:spPr>
          <a:noFill/>
        </p:spPr>
        <p:txBody>
          <a:bodyPr/>
          <a:lstStyle/>
          <a:p>
            <a:fld id="{1154F0E5-E36D-43AA-B73A-4A8DEA1411ED}" type="slidenum">
              <a:rPr lang="en-US" smtClean="0"/>
              <a:pPr/>
              <a:t>128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type="body" idx="4294967295"/>
          </p:nvPr>
        </p:nvSpPr>
        <p:spPr>
          <a:xfrm>
            <a:off x="0" y="0"/>
            <a:ext cx="9144000" cy="6858000"/>
          </a:xfrm>
          <a:noFill/>
        </p:spPr>
        <p:txBody>
          <a:bodyPr/>
          <a:lstStyle/>
          <a:p>
            <a:pPr marL="609600" indent="-609600" algn="just"/>
            <a:r>
              <a:rPr lang="en-US" b="1" smtClean="0">
                <a:effectLst/>
                <a:cs typeface="Tahoma" pitchFamily="34" charset="0"/>
              </a:rPr>
              <a:t>INTERMITTENT DISEASE: (§ 231-244)</a:t>
            </a:r>
          </a:p>
          <a:p>
            <a:pPr marL="609600" indent="-609600" algn="just">
              <a:buFont typeface="Wingdings" pitchFamily="2" charset="2"/>
              <a:buNone/>
            </a:pPr>
            <a:r>
              <a:rPr lang="en-US" b="1" smtClean="0">
                <a:effectLst/>
                <a:cs typeface="Tahoma" pitchFamily="34" charset="0"/>
              </a:rPr>
              <a:t>	In intermittent disease the totality is same as that of chronic diseases, but an additional symptom that is, symptoms in between the attack should be the chief guide to the final selection of the drug.</a:t>
            </a:r>
          </a:p>
          <a:p>
            <a:pPr marL="609600" indent="-609600" algn="just"/>
            <a:r>
              <a:rPr lang="en-US" b="1" smtClean="0">
                <a:effectLst/>
                <a:cs typeface="Tahoma" pitchFamily="34" charset="0"/>
              </a:rPr>
              <a:t>ONE SIDED DISEASE:</a:t>
            </a:r>
          </a:p>
          <a:p>
            <a:pPr marL="609600" indent="-609600" algn="just">
              <a:buFont typeface="Wingdings" pitchFamily="2" charset="2"/>
              <a:buNone/>
            </a:pPr>
            <a:r>
              <a:rPr lang="en-US" b="1" smtClean="0">
                <a:effectLst/>
                <a:cs typeface="Tahoma" pitchFamily="34" charset="0"/>
              </a:rPr>
              <a:t>	The presenting Symptomatology is the guide for prescription due to lack of characteristic Symptomatology.  Here if the Symptomatology is changing with each prescription then depending upon the totality the drug also varies. </a:t>
            </a:r>
          </a:p>
        </p:txBody>
      </p:sp>
      <p:sp>
        <p:nvSpPr>
          <p:cNvPr id="153604" name="Slide Number Placeholder 2"/>
          <p:cNvSpPr>
            <a:spLocks noGrp="1"/>
          </p:cNvSpPr>
          <p:nvPr>
            <p:ph type="sldNum" sz="quarter" idx="12"/>
          </p:nvPr>
        </p:nvSpPr>
        <p:spPr>
          <a:noFill/>
        </p:spPr>
        <p:txBody>
          <a:bodyPr/>
          <a:lstStyle/>
          <a:p>
            <a:fld id="{D67CB9CE-8271-4ECD-A348-40EB92FC517C}" type="slidenum">
              <a:rPr lang="en-US" smtClean="0"/>
              <a:pPr/>
              <a:t>129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0" y="0"/>
            <a:ext cx="9144000" cy="6858000"/>
          </a:xfrm>
        </p:spPr>
        <p:txBody>
          <a:bodyPr/>
          <a:lstStyle/>
          <a:p>
            <a:pPr marL="609600" indent="-609600" algn="just" eaLnBrk="1" hangingPunct="1">
              <a:buFont typeface="Wingdings" pitchFamily="2" charset="2"/>
              <a:buNone/>
            </a:pPr>
            <a:endParaRPr lang="en-US" sz="2400" b="1" dirty="0" smtClean="0">
              <a:effectLst/>
            </a:endParaRPr>
          </a:p>
          <a:p>
            <a:pPr marL="609600" indent="-609600" algn="just" eaLnBrk="1" hangingPunct="1">
              <a:buFont typeface="Wingdings" pitchFamily="2" charset="2"/>
              <a:buNone/>
            </a:pPr>
            <a:endParaRPr lang="en-US" sz="2400" b="1" dirty="0" smtClean="0">
              <a:effectLst/>
            </a:endParaRPr>
          </a:p>
          <a:p>
            <a:pPr marL="609600" indent="-609600" algn="just" eaLnBrk="1" hangingPunct="1">
              <a:buFont typeface="Wingdings" pitchFamily="2" charset="2"/>
              <a:buNone/>
            </a:pPr>
            <a:r>
              <a:rPr lang="en-US" sz="2400" b="1" dirty="0" smtClean="0">
                <a:effectLst/>
              </a:rPr>
              <a:t>3. </a:t>
            </a:r>
            <a:r>
              <a:rPr lang="en-US" sz="2900" b="1" dirty="0" smtClean="0">
                <a:effectLst/>
              </a:rPr>
              <a:t>The physician keeps himself silent and must not interfere during their </a:t>
            </a:r>
            <a:r>
              <a:rPr lang="en-US" sz="2900" b="1" dirty="0" err="1" smtClean="0">
                <a:effectLst/>
              </a:rPr>
              <a:t>detailment</a:t>
            </a:r>
            <a:r>
              <a:rPr lang="en-US" sz="2900" b="1" dirty="0" smtClean="0">
                <a:effectLst/>
              </a:rPr>
              <a:t> unless they wander off to other maters.</a:t>
            </a:r>
          </a:p>
          <a:p>
            <a:pPr marL="609600" indent="-609600" algn="just" eaLnBrk="1" hangingPunct="1">
              <a:buFont typeface="Wingdings" pitchFamily="2" charset="2"/>
              <a:buNone/>
            </a:pPr>
            <a:r>
              <a:rPr lang="en-US" sz="2900" b="1" dirty="0" smtClean="0">
                <a:effectLst/>
              </a:rPr>
              <a:t>4. The physician advises them to speak slowly.</a:t>
            </a:r>
          </a:p>
          <a:p>
            <a:pPr marL="609600" indent="-609600" algn="just" eaLnBrk="1" hangingPunct="1">
              <a:buFont typeface="Wingdings" pitchFamily="2" charset="2"/>
              <a:buNone/>
            </a:pPr>
            <a:r>
              <a:rPr lang="en-US" sz="2900" b="1" dirty="0" smtClean="0">
                <a:effectLst/>
              </a:rPr>
              <a:t>5. The physician should take down only the important parts of what the speakers say.</a:t>
            </a:r>
          </a:p>
          <a:p>
            <a:pPr marL="609600" indent="-609600" algn="just" eaLnBrk="1" hangingPunct="1">
              <a:buFont typeface="Wingdings" pitchFamily="2" charset="2"/>
              <a:buNone/>
            </a:pPr>
            <a:r>
              <a:rPr lang="en-US" sz="2900" b="1" dirty="0" smtClean="0">
                <a:effectLst/>
              </a:rPr>
              <a:t>6. The physician should begin a fresh line with every new circumstances mentioned by the patient and his attendants, one below the other and later subsequently when more explicitly explained, be added up.</a:t>
            </a:r>
          </a:p>
          <a:p>
            <a:pPr marL="609600" indent="-609600" algn="just" eaLnBrk="1" hangingPunct="1">
              <a:buFont typeface="Wingdings" pitchFamily="2" charset="2"/>
              <a:buNone/>
            </a:pPr>
            <a:endParaRPr lang="en-US" sz="3700" b="1" dirty="0" smtClean="0">
              <a:effectLst/>
            </a:endParaRPr>
          </a:p>
        </p:txBody>
      </p:sp>
      <p:sp>
        <p:nvSpPr>
          <p:cNvPr id="15364" name="Slide Number Placeholder 2"/>
          <p:cNvSpPr>
            <a:spLocks noGrp="1"/>
          </p:cNvSpPr>
          <p:nvPr>
            <p:ph type="sldNum" sz="quarter" idx="12"/>
          </p:nvPr>
        </p:nvSpPr>
        <p:spPr>
          <a:noFill/>
        </p:spPr>
        <p:txBody>
          <a:bodyPr/>
          <a:lstStyle/>
          <a:p>
            <a:fld id="{5FC95E41-FCD6-424A-B6EA-311C343FEFE1}" type="slidenum">
              <a:rPr lang="en-US" smtClean="0"/>
              <a:pPr/>
              <a:t>13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0" y="0"/>
            <a:ext cx="9144000" cy="838200"/>
          </a:xfrm>
          <a:noFill/>
        </p:spPr>
        <p:txBody>
          <a:bodyPr/>
          <a:lstStyle/>
          <a:p>
            <a:r>
              <a:rPr lang="en-US" b="1" i="1" u="sng" dirty="0" smtClean="0">
                <a:effectLst/>
              </a:rPr>
              <a:t>Miasmatic Assessment </a:t>
            </a:r>
          </a:p>
        </p:txBody>
      </p:sp>
      <p:sp>
        <p:nvSpPr>
          <p:cNvPr id="158723" name="Rectangle 3"/>
          <p:cNvSpPr>
            <a:spLocks noGrp="1" noChangeArrowheads="1"/>
          </p:cNvSpPr>
          <p:nvPr>
            <p:ph type="body" idx="4294967295"/>
          </p:nvPr>
        </p:nvSpPr>
        <p:spPr>
          <a:xfrm>
            <a:off x="0" y="914400"/>
            <a:ext cx="9144000" cy="5943600"/>
          </a:xfrm>
          <a:noFill/>
        </p:spPr>
        <p:txBody>
          <a:bodyPr/>
          <a:lstStyle/>
          <a:p>
            <a:pPr marL="609600" indent="-609600" algn="just"/>
            <a:r>
              <a:rPr lang="en-US" b="1" smtClean="0">
                <a:effectLst/>
                <a:cs typeface="Tahoma" pitchFamily="34" charset="0"/>
              </a:rPr>
              <a:t>After forming the totality of the case, physician should assess miasmatic background that helps in deciding the plan of treatment.</a:t>
            </a:r>
          </a:p>
          <a:p>
            <a:pPr marL="609600" indent="-609600" algn="just"/>
            <a:r>
              <a:rPr lang="en-US" b="1" smtClean="0">
                <a:effectLst/>
                <a:cs typeface="Tahoma" pitchFamily="34" charset="0"/>
              </a:rPr>
              <a:t>Knowledge of miasm is the bse of Homoeopathic learning and practice.</a:t>
            </a:r>
          </a:p>
          <a:p>
            <a:pPr marL="609600" indent="-609600" algn="just"/>
            <a:r>
              <a:rPr lang="en-US" b="1" smtClean="0">
                <a:effectLst/>
                <a:cs typeface="Tahoma" pitchFamily="34" charset="0"/>
              </a:rPr>
              <a:t>In real sense, without the knowledge of miasm, there is no Homoeopathy.</a:t>
            </a:r>
          </a:p>
          <a:p>
            <a:pPr marL="609600" indent="-609600" algn="just"/>
            <a:r>
              <a:rPr lang="en-US" b="1" smtClean="0">
                <a:effectLst/>
                <a:cs typeface="Tahoma" pitchFamily="34" charset="0"/>
              </a:rPr>
              <a:t>Theoretical aspect of miasm is already explained in may books of philosophy and also in other books.</a:t>
            </a:r>
          </a:p>
        </p:txBody>
      </p:sp>
      <p:sp>
        <p:nvSpPr>
          <p:cNvPr id="158725" name="Slide Number Placeholder 2"/>
          <p:cNvSpPr>
            <a:spLocks noGrp="1"/>
          </p:cNvSpPr>
          <p:nvPr>
            <p:ph type="sldNum" sz="quarter" idx="12"/>
          </p:nvPr>
        </p:nvSpPr>
        <p:spPr>
          <a:noFill/>
        </p:spPr>
        <p:txBody>
          <a:bodyPr/>
          <a:lstStyle/>
          <a:p>
            <a:fld id="{5554643C-9D2C-400D-AEDA-F3395BDB91F5}" type="slidenum">
              <a:rPr lang="en-US" smtClean="0"/>
              <a:pPr/>
              <a:t>130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cs typeface="Tahoma" pitchFamily="34" charset="0"/>
            </a:endParaRPr>
          </a:p>
          <a:p>
            <a:pPr marL="609600" indent="-609600" algn="just"/>
            <a:r>
              <a:rPr lang="en-US" b="1" dirty="0" smtClean="0">
                <a:effectLst/>
                <a:cs typeface="Tahoma" pitchFamily="34" charset="0"/>
              </a:rPr>
              <a:t>Dr. Hahnemann introduced concept of miasms in the treatment of chronic conditions.</a:t>
            </a:r>
          </a:p>
          <a:p>
            <a:pPr marL="609600" indent="-609600" algn="just"/>
            <a:r>
              <a:rPr lang="en-US" b="1" dirty="0" smtClean="0">
                <a:effectLst/>
                <a:cs typeface="Tahoma" pitchFamily="34" charset="0"/>
              </a:rPr>
              <a:t>Understanding of </a:t>
            </a:r>
            <a:r>
              <a:rPr lang="en-US" b="1" dirty="0" err="1" smtClean="0">
                <a:effectLst/>
                <a:cs typeface="Tahoma" pitchFamily="34" charset="0"/>
              </a:rPr>
              <a:t>miasm</a:t>
            </a:r>
            <a:r>
              <a:rPr lang="en-US" b="1" dirty="0" smtClean="0">
                <a:effectLst/>
                <a:cs typeface="Tahoma" pitchFamily="34" charset="0"/>
              </a:rPr>
              <a:t> totally depends on present characteristics of the patient.</a:t>
            </a:r>
          </a:p>
          <a:p>
            <a:pPr marL="609600" indent="-609600" algn="just"/>
            <a:r>
              <a:rPr lang="en-US" b="1" dirty="0" err="1" smtClean="0">
                <a:effectLst/>
                <a:cs typeface="Tahoma" pitchFamily="34" charset="0"/>
              </a:rPr>
              <a:t>Miasm</a:t>
            </a:r>
            <a:r>
              <a:rPr lang="en-US" b="1" dirty="0" smtClean="0">
                <a:effectLst/>
                <a:cs typeface="Tahoma" pitchFamily="34" charset="0"/>
              </a:rPr>
              <a:t> behaves as an obstacle if not removed before any cure is desired.</a:t>
            </a:r>
          </a:p>
          <a:p>
            <a:pPr marL="609600" indent="-609600" algn="just"/>
            <a:r>
              <a:rPr lang="en-US" b="1" dirty="0" smtClean="0">
                <a:effectLst/>
                <a:cs typeface="Tahoma" pitchFamily="34" charset="0"/>
              </a:rPr>
              <a:t>There are two types of </a:t>
            </a:r>
            <a:r>
              <a:rPr lang="en-US" b="1" dirty="0" err="1" smtClean="0">
                <a:effectLst/>
                <a:cs typeface="Tahoma" pitchFamily="34" charset="0"/>
              </a:rPr>
              <a:t>miasm</a:t>
            </a:r>
            <a:r>
              <a:rPr lang="en-US" b="1" dirty="0" smtClean="0">
                <a:effectLst/>
                <a:cs typeface="Tahoma" pitchFamily="34" charset="0"/>
              </a:rPr>
              <a:t>:</a:t>
            </a:r>
          </a:p>
          <a:p>
            <a:pPr marL="990600" lvl="1" indent="-533400" algn="just">
              <a:buFont typeface="Wingdings" pitchFamily="2" charset="2"/>
              <a:buAutoNum type="arabicPeriod"/>
            </a:pPr>
            <a:r>
              <a:rPr lang="en-US" b="1" dirty="0" smtClean="0">
                <a:effectLst/>
                <a:cs typeface="Tahoma" pitchFamily="34" charset="0"/>
              </a:rPr>
              <a:t>Acute</a:t>
            </a:r>
          </a:p>
          <a:p>
            <a:pPr marL="990600" lvl="1" indent="-533400" algn="just">
              <a:buFont typeface="Wingdings" pitchFamily="2" charset="2"/>
              <a:buAutoNum type="arabicPeriod"/>
            </a:pPr>
            <a:r>
              <a:rPr lang="en-US" b="1" dirty="0" smtClean="0">
                <a:effectLst/>
                <a:cs typeface="Tahoma" pitchFamily="34" charset="0"/>
              </a:rPr>
              <a:t>Chronic</a:t>
            </a:r>
          </a:p>
        </p:txBody>
      </p:sp>
      <p:sp>
        <p:nvSpPr>
          <p:cNvPr id="159748" name="Slide Number Placeholder 2"/>
          <p:cNvSpPr>
            <a:spLocks noGrp="1"/>
          </p:cNvSpPr>
          <p:nvPr>
            <p:ph type="sldNum" sz="quarter" idx="12"/>
          </p:nvPr>
        </p:nvSpPr>
        <p:spPr>
          <a:noFill/>
        </p:spPr>
        <p:txBody>
          <a:bodyPr/>
          <a:lstStyle/>
          <a:p>
            <a:fld id="{11D33B19-7140-41ED-AA91-C13E742CA276}" type="slidenum">
              <a:rPr lang="en-US" smtClean="0"/>
              <a:pPr/>
              <a:t>131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cs typeface="Tahoma" pitchFamily="34" charset="0"/>
            </a:endParaRPr>
          </a:p>
          <a:p>
            <a:pPr marL="609600" indent="-609600" algn="just"/>
            <a:r>
              <a:rPr lang="en-US" b="1" dirty="0" smtClean="0">
                <a:effectLst/>
                <a:cs typeface="Tahoma" pitchFamily="34" charset="0"/>
              </a:rPr>
              <a:t>Acute </a:t>
            </a:r>
            <a:r>
              <a:rPr lang="en-US" b="1" dirty="0" err="1" smtClean="0">
                <a:effectLst/>
                <a:cs typeface="Tahoma" pitchFamily="34" charset="0"/>
              </a:rPr>
              <a:t>miasm</a:t>
            </a:r>
            <a:r>
              <a:rPr lang="en-US" b="1" dirty="0" smtClean="0">
                <a:effectLst/>
                <a:cs typeface="Tahoma" pitchFamily="34" charset="0"/>
              </a:rPr>
              <a:t> is characterized by suddenness, violence and stormy nature.  If is of two types – recurring and non recurring</a:t>
            </a:r>
          </a:p>
          <a:p>
            <a:pPr marL="609600" indent="-609600" algn="just"/>
            <a:r>
              <a:rPr lang="en-US" b="1" dirty="0" smtClean="0">
                <a:effectLst/>
                <a:cs typeface="Tahoma" pitchFamily="34" charset="0"/>
              </a:rPr>
              <a:t>The chronic </a:t>
            </a:r>
            <a:r>
              <a:rPr lang="en-US" b="1" dirty="0" err="1" smtClean="0">
                <a:effectLst/>
                <a:cs typeface="Tahoma" pitchFamily="34" charset="0"/>
              </a:rPr>
              <a:t>miasm</a:t>
            </a:r>
            <a:r>
              <a:rPr lang="en-US" b="1" dirty="0" smtClean="0">
                <a:effectLst/>
                <a:cs typeface="Tahoma" pitchFamily="34" charset="0"/>
              </a:rPr>
              <a:t> is the real fundamental cause of all kinds of chronic disease these are</a:t>
            </a:r>
          </a:p>
          <a:p>
            <a:pPr marL="990600" lvl="1" indent="-533400" algn="just">
              <a:buFont typeface="Wingdings" pitchFamily="2" charset="2"/>
              <a:buAutoNum type="arabicPeriod"/>
            </a:pPr>
            <a:r>
              <a:rPr lang="en-US" b="1" dirty="0" smtClean="0">
                <a:effectLst/>
                <a:cs typeface="Tahoma" pitchFamily="34" charset="0"/>
              </a:rPr>
              <a:t>Psora</a:t>
            </a:r>
          </a:p>
          <a:p>
            <a:pPr marL="990600" lvl="1" indent="-533400" algn="just">
              <a:buFont typeface="Wingdings" pitchFamily="2" charset="2"/>
              <a:buAutoNum type="arabicPeriod"/>
            </a:pPr>
            <a:r>
              <a:rPr lang="en-US" b="1" dirty="0" smtClean="0">
                <a:effectLst/>
                <a:cs typeface="Tahoma" pitchFamily="34" charset="0"/>
              </a:rPr>
              <a:t>Syphilis</a:t>
            </a:r>
          </a:p>
          <a:p>
            <a:pPr marL="990600" lvl="1" indent="-533400" algn="just">
              <a:buFont typeface="Wingdings" pitchFamily="2" charset="2"/>
              <a:buAutoNum type="arabicPeriod"/>
            </a:pPr>
            <a:r>
              <a:rPr lang="en-US" b="1" dirty="0" smtClean="0">
                <a:effectLst/>
                <a:cs typeface="Tahoma" pitchFamily="34" charset="0"/>
              </a:rPr>
              <a:t>Sycosis </a:t>
            </a:r>
          </a:p>
          <a:p>
            <a:pPr marL="609600" indent="-609600" algn="just"/>
            <a:r>
              <a:rPr lang="en-US" b="1" dirty="0" smtClean="0">
                <a:effectLst/>
                <a:cs typeface="Tahoma" pitchFamily="34" charset="0"/>
              </a:rPr>
              <a:t>The </a:t>
            </a:r>
            <a:r>
              <a:rPr lang="en-US" b="1" u="sng" dirty="0" err="1" smtClean="0">
                <a:effectLst/>
                <a:cs typeface="Tahoma" pitchFamily="34" charset="0"/>
              </a:rPr>
              <a:t>Psoric</a:t>
            </a:r>
            <a:r>
              <a:rPr lang="en-US" b="1" dirty="0" smtClean="0">
                <a:effectLst/>
                <a:cs typeface="Tahoma" pitchFamily="34" charset="0"/>
              </a:rPr>
              <a:t> </a:t>
            </a:r>
            <a:r>
              <a:rPr lang="en-US" b="1" dirty="0" err="1" smtClean="0">
                <a:effectLst/>
                <a:cs typeface="Tahoma" pitchFamily="34" charset="0"/>
              </a:rPr>
              <a:t>miasm</a:t>
            </a:r>
            <a:r>
              <a:rPr lang="en-US" b="1" dirty="0" smtClean="0">
                <a:effectLst/>
                <a:cs typeface="Tahoma" pitchFamily="34" charset="0"/>
              </a:rPr>
              <a:t> is expressed through weakness, skin complaints, allergies and many other characteristics</a:t>
            </a:r>
          </a:p>
          <a:p>
            <a:pPr marL="990600" lvl="1" indent="-533400" algn="just">
              <a:buFont typeface="Wingdings" pitchFamily="2" charset="2"/>
              <a:buAutoNum type="arabicPeriod"/>
            </a:pPr>
            <a:endParaRPr lang="en-US" b="1" dirty="0" smtClean="0">
              <a:effectLst/>
              <a:cs typeface="Tahoma" pitchFamily="34" charset="0"/>
            </a:endParaRPr>
          </a:p>
        </p:txBody>
      </p:sp>
      <p:sp>
        <p:nvSpPr>
          <p:cNvPr id="160772" name="Slide Number Placeholder 2"/>
          <p:cNvSpPr>
            <a:spLocks noGrp="1"/>
          </p:cNvSpPr>
          <p:nvPr>
            <p:ph type="sldNum" sz="quarter" idx="12"/>
          </p:nvPr>
        </p:nvSpPr>
        <p:spPr>
          <a:noFill/>
        </p:spPr>
        <p:txBody>
          <a:bodyPr/>
          <a:lstStyle/>
          <a:p>
            <a:fld id="{CD5AAF6F-12F1-4749-B2B0-9968E4DF57F2}" type="slidenum">
              <a:rPr lang="en-US" smtClean="0"/>
              <a:pPr/>
              <a:t>132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type="body" idx="4294967295"/>
          </p:nvPr>
        </p:nvSpPr>
        <p:spPr>
          <a:xfrm>
            <a:off x="0" y="0"/>
            <a:ext cx="9144000" cy="6858000"/>
          </a:xfrm>
          <a:noFill/>
        </p:spPr>
        <p:txBody>
          <a:bodyPr/>
          <a:lstStyle/>
          <a:p>
            <a:pPr marL="609600" indent="-609600" algn="just"/>
            <a:endParaRPr lang="en-US" b="1" dirty="0" smtClean="0">
              <a:effectLst/>
              <a:cs typeface="Tahoma" pitchFamily="34" charset="0"/>
            </a:endParaRPr>
          </a:p>
          <a:p>
            <a:pPr marL="609600" indent="-609600" algn="just"/>
            <a:r>
              <a:rPr lang="en-US" b="1" dirty="0" smtClean="0">
                <a:effectLst/>
                <a:cs typeface="Tahoma" pitchFamily="34" charset="0"/>
              </a:rPr>
              <a:t>The </a:t>
            </a:r>
            <a:r>
              <a:rPr lang="en-US" b="1" u="sng" dirty="0" smtClean="0">
                <a:effectLst/>
                <a:cs typeface="Tahoma" pitchFamily="34" charset="0"/>
              </a:rPr>
              <a:t>Syphilitic</a:t>
            </a:r>
            <a:r>
              <a:rPr lang="en-US" b="1" dirty="0" smtClean="0">
                <a:effectLst/>
                <a:cs typeface="Tahoma" pitchFamily="34" charset="0"/>
              </a:rPr>
              <a:t> </a:t>
            </a:r>
            <a:r>
              <a:rPr lang="en-US" b="1" dirty="0" err="1" smtClean="0">
                <a:effectLst/>
                <a:cs typeface="Tahoma" pitchFamily="34" charset="0"/>
              </a:rPr>
              <a:t>miasm</a:t>
            </a:r>
            <a:r>
              <a:rPr lang="en-US" b="1" dirty="0" smtClean="0">
                <a:effectLst/>
                <a:cs typeface="Tahoma" pitchFamily="34" charset="0"/>
              </a:rPr>
              <a:t> is characterized by destructiveness. There is introversion destructive, ulceration and destructive temperaments.  </a:t>
            </a:r>
          </a:p>
          <a:p>
            <a:pPr marL="609600" indent="-609600" algn="just"/>
            <a:r>
              <a:rPr lang="en-US" b="1" dirty="0" smtClean="0">
                <a:effectLst/>
                <a:cs typeface="Tahoma" pitchFamily="34" charset="0"/>
              </a:rPr>
              <a:t>The </a:t>
            </a:r>
            <a:r>
              <a:rPr lang="en-US" b="1" u="sng" dirty="0" err="1" smtClean="0">
                <a:effectLst/>
                <a:cs typeface="Tahoma" pitchFamily="34" charset="0"/>
              </a:rPr>
              <a:t>Sycotic</a:t>
            </a:r>
            <a:r>
              <a:rPr lang="en-US" b="1" dirty="0" smtClean="0">
                <a:effectLst/>
                <a:cs typeface="Tahoma" pitchFamily="34" charset="0"/>
              </a:rPr>
              <a:t> </a:t>
            </a:r>
            <a:r>
              <a:rPr lang="en-US" b="1" dirty="0" err="1" smtClean="0">
                <a:effectLst/>
                <a:cs typeface="Tahoma" pitchFamily="34" charset="0"/>
              </a:rPr>
              <a:t>miasm</a:t>
            </a:r>
            <a:r>
              <a:rPr lang="en-US" b="1" dirty="0" smtClean="0">
                <a:effectLst/>
                <a:cs typeface="Tahoma" pitchFamily="34" charset="0"/>
              </a:rPr>
              <a:t> is eliminates energy outward in the form of warts, </a:t>
            </a:r>
            <a:r>
              <a:rPr lang="en-US" b="1" dirty="0" err="1" smtClean="0">
                <a:effectLst/>
                <a:cs typeface="Tahoma" pitchFamily="34" charset="0"/>
              </a:rPr>
              <a:t>tumours</a:t>
            </a:r>
            <a:r>
              <a:rPr lang="en-US" b="1" dirty="0" smtClean="0">
                <a:effectLst/>
                <a:cs typeface="Tahoma" pitchFamily="34" charset="0"/>
              </a:rPr>
              <a:t>, overgrowths and many pathological discharges</a:t>
            </a:r>
          </a:p>
          <a:p>
            <a:pPr marL="609600" indent="-609600" algn="just"/>
            <a:r>
              <a:rPr lang="en-US" b="1" dirty="0" smtClean="0">
                <a:effectLst/>
                <a:cs typeface="Tahoma" pitchFamily="34" charset="0"/>
              </a:rPr>
              <a:t>Final aim of miasmatic assessment is to classify different group of symptoms as per the miasmatic placement and to determine the most dominant </a:t>
            </a:r>
            <a:r>
              <a:rPr lang="en-US" b="1" dirty="0" err="1" smtClean="0">
                <a:effectLst/>
                <a:cs typeface="Tahoma" pitchFamily="34" charset="0"/>
              </a:rPr>
              <a:t>miasm</a:t>
            </a:r>
            <a:r>
              <a:rPr lang="en-US" b="1" dirty="0" smtClean="0">
                <a:effectLst/>
                <a:cs typeface="Tahoma" pitchFamily="34" charset="0"/>
              </a:rPr>
              <a:t> and other </a:t>
            </a:r>
            <a:r>
              <a:rPr lang="en-US" b="1" dirty="0" err="1" smtClean="0">
                <a:effectLst/>
                <a:cs typeface="Tahoma" pitchFamily="34" charset="0"/>
              </a:rPr>
              <a:t>miasm</a:t>
            </a:r>
            <a:r>
              <a:rPr lang="en-US" b="1" dirty="0" smtClean="0">
                <a:effectLst/>
                <a:cs typeface="Tahoma" pitchFamily="34" charset="0"/>
              </a:rPr>
              <a:t> in the case.</a:t>
            </a:r>
          </a:p>
          <a:p>
            <a:pPr marL="990600" lvl="1" indent="-533400" algn="just">
              <a:buFont typeface="Wingdings" pitchFamily="2" charset="2"/>
              <a:buAutoNum type="arabicPeriod"/>
            </a:pPr>
            <a:endParaRPr lang="en-US" b="1" dirty="0" smtClean="0">
              <a:effectLst/>
              <a:cs typeface="Tahoma" pitchFamily="34" charset="0"/>
            </a:endParaRPr>
          </a:p>
        </p:txBody>
      </p:sp>
      <p:sp>
        <p:nvSpPr>
          <p:cNvPr id="161796" name="Slide Number Placeholder 2"/>
          <p:cNvSpPr>
            <a:spLocks noGrp="1"/>
          </p:cNvSpPr>
          <p:nvPr>
            <p:ph type="sldNum" sz="quarter" idx="12"/>
          </p:nvPr>
        </p:nvSpPr>
        <p:spPr>
          <a:noFill/>
        </p:spPr>
        <p:txBody>
          <a:bodyPr/>
          <a:lstStyle/>
          <a:p>
            <a:fld id="{F2FE4B49-2A4A-4EBB-BA72-00E6C2357185}" type="slidenum">
              <a:rPr lang="en-US" smtClean="0"/>
              <a:pPr/>
              <a:t>133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err="1" smtClean="0">
                <a:latin typeface="Times New Roman" pitchFamily="18" charset="0"/>
                <a:cs typeface="Times New Roman" pitchFamily="18" charset="0"/>
              </a:rPr>
              <a:t>Organon</a:t>
            </a:r>
            <a:r>
              <a:rPr lang="en-US" b="1" dirty="0" smtClean="0">
                <a:latin typeface="Times New Roman" pitchFamily="18" charset="0"/>
                <a:cs typeface="Times New Roman" pitchFamily="18" charset="0"/>
              </a:rPr>
              <a:t> of Medicine- </a:t>
            </a:r>
            <a:r>
              <a:rPr lang="en-US" b="1" i="1" dirty="0" smtClean="0">
                <a:latin typeface="Times New Roman" pitchFamily="18" charset="0"/>
                <a:cs typeface="Times New Roman" pitchFamily="18" charset="0"/>
              </a:rPr>
              <a:t>DR. SAMUEL HAHNEMANN</a:t>
            </a:r>
          </a:p>
          <a:p>
            <a:r>
              <a:rPr lang="en-US" b="1" dirty="0" smtClean="0">
                <a:latin typeface="Times New Roman" pitchFamily="18" charset="0"/>
                <a:cs typeface="Times New Roman" pitchFamily="18" charset="0"/>
              </a:rPr>
              <a:t>A reference to repertories for homoeopathic students-  </a:t>
            </a:r>
            <a:r>
              <a:rPr lang="en-US" b="1" i="1" dirty="0" smtClean="0">
                <a:latin typeface="Times New Roman" pitchFamily="18" charset="0"/>
                <a:cs typeface="Times New Roman" pitchFamily="18" charset="0"/>
              </a:rPr>
              <a:t>Dr. SIJU .P.V </a:t>
            </a:r>
          </a:p>
          <a:p>
            <a:r>
              <a:rPr lang="en-US" b="1" dirty="0" smtClean="0">
                <a:latin typeface="Times New Roman" pitchFamily="18" charset="0"/>
                <a:cs typeface="Times New Roman" pitchFamily="18" charset="0"/>
              </a:rPr>
              <a:t>Essentials of repertorisation- </a:t>
            </a:r>
            <a:r>
              <a:rPr lang="en-US" b="1" i="1" dirty="0" smtClean="0">
                <a:latin typeface="Times New Roman" pitchFamily="18" charset="0"/>
                <a:cs typeface="Times New Roman" pitchFamily="18" charset="0"/>
              </a:rPr>
              <a:t>Dr. SHASHI KANT TIWARI</a:t>
            </a:r>
          </a:p>
          <a:p>
            <a:endParaRPr lang="en-US" dirty="0" smtClean="0">
              <a:latin typeface="Times New Roman" pitchFamily="18" charset="0"/>
              <a:cs typeface="Times New Roman" pitchFamily="18" charset="0"/>
            </a:endParaRP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135</a:t>
            </a:fld>
            <a:endParaRPr lang="en-US"/>
          </a:p>
        </p:txBody>
      </p:sp>
      <p:sp>
        <p:nvSpPr>
          <p:cNvPr id="4" name="Rectangle 3"/>
          <p:cNvSpPr/>
          <p:nvPr/>
        </p:nvSpPr>
        <p:spPr>
          <a:xfrm>
            <a:off x="2714612" y="4714884"/>
            <a:ext cx="6072229" cy="1569660"/>
          </a:xfrm>
          <a:prstGeom prst="rect">
            <a:avLst/>
          </a:prstGeom>
          <a:noFill/>
        </p:spPr>
        <p:txBody>
          <a:bodyPr wrap="square" lIns="91440" tIns="45720" rIns="91440" bIns="45720">
            <a:spAutoFit/>
          </a:bodyPr>
          <a:lstStyle/>
          <a:p>
            <a:r>
              <a:rPr lang="en-US" sz="9600" b="1" i="1" cap="none" spc="0" dirty="0" smtClean="0">
                <a:ln w="10541" cmpd="sng">
                  <a:solidFill>
                    <a:srgbClr val="7D7D7D">
                      <a:tint val="100000"/>
                      <a:shade val="100000"/>
                      <a:satMod val="110000"/>
                    </a:srgbClr>
                  </a:solidFill>
                  <a:prstDash val="solid"/>
                </a:ln>
                <a:effectLst/>
                <a:latin typeface="Times New Roman" pitchFamily="18" charset="0"/>
                <a:cs typeface="Times New Roman" pitchFamily="18" charset="0"/>
              </a:rPr>
              <a:t>Thank You</a:t>
            </a:r>
            <a:endParaRPr lang="en-US" sz="9600" b="1" i="1" cap="none" spc="0" dirty="0">
              <a:ln w="10541" cmpd="sng">
                <a:solidFill>
                  <a:srgbClr val="7D7D7D">
                    <a:tint val="100000"/>
                    <a:shade val="100000"/>
                    <a:satMod val="110000"/>
                  </a:srgbClr>
                </a:solidFill>
                <a:prstDash val="solid"/>
              </a:ln>
              <a:effectLst/>
              <a:latin typeface="Times New Roman" pitchFamily="18" charset="0"/>
              <a:cs typeface="Times New Roman" pitchFamily="18" charset="0"/>
            </a:endParaRPr>
          </a:p>
        </p:txBody>
      </p:sp>
    </p:spTree>
    <p:extLst>
      <p:ext uri="{BB962C8B-B14F-4D97-AF65-F5344CB8AC3E}">
        <p14:creationId xmlns:p14="http://schemas.microsoft.com/office/powerpoint/2010/main" val="40238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-86</a:t>
            </a:r>
          </a:p>
        </p:txBody>
      </p:sp>
      <p:sp>
        <p:nvSpPr>
          <p:cNvPr id="16387" name="Rectangle 3"/>
          <p:cNvSpPr>
            <a:spLocks noGrp="1" noChangeArrowheads="1"/>
          </p:cNvSpPr>
          <p:nvPr>
            <p:ph type="body" idx="1"/>
          </p:nvPr>
        </p:nvSpPr>
        <p:spPr>
          <a:xfrm>
            <a:off x="0" y="838200"/>
            <a:ext cx="9144000" cy="6019800"/>
          </a:xfrm>
        </p:spPr>
        <p:txBody>
          <a:bodyPr/>
          <a:lstStyle/>
          <a:p>
            <a:pPr marL="609600" indent="-609600" algn="just" eaLnBrk="1" hangingPunct="1">
              <a:buFont typeface="Wingdings" pitchFamily="2" charset="2"/>
              <a:buNone/>
            </a:pPr>
            <a:r>
              <a:rPr lang="en-US" sz="2800" b="1" dirty="0" smtClean="0">
                <a:effectLst/>
              </a:rPr>
              <a:t>More precise information</a:t>
            </a:r>
          </a:p>
          <a:p>
            <a:pPr marL="609600" indent="-609600" algn="just" eaLnBrk="1" hangingPunct="1">
              <a:buFont typeface="Wingdings" pitchFamily="2" charset="2"/>
              <a:buNone/>
            </a:pPr>
            <a:r>
              <a:rPr lang="en-US" sz="2800" b="1" dirty="0" smtClean="0">
                <a:effectLst/>
              </a:rPr>
              <a:t>	For having more precise information in case taking, the physician reads over the symptoms as they were related to him, one by one, and about each of them, he enquires for further particulars as follows</a:t>
            </a:r>
          </a:p>
          <a:p>
            <a:pPr marL="609600" indent="-609600" algn="just" eaLnBrk="1" hangingPunct="1">
              <a:buFont typeface="Wingdings" pitchFamily="2" charset="2"/>
              <a:buNone/>
            </a:pPr>
            <a:r>
              <a:rPr lang="en-US" sz="2800" b="1" dirty="0" smtClean="0">
                <a:effectLst/>
              </a:rPr>
              <a:t>	1. Location		           5. concomitants</a:t>
            </a:r>
          </a:p>
          <a:p>
            <a:pPr marL="609600" indent="-609600" algn="just" eaLnBrk="1" hangingPunct="1">
              <a:buFont typeface="Wingdings" pitchFamily="2" charset="2"/>
              <a:buNone/>
            </a:pPr>
            <a:r>
              <a:rPr lang="en-US" sz="2800" b="1" dirty="0" smtClean="0">
                <a:effectLst/>
              </a:rPr>
              <a:t>	2. Sensation 			6. Duration</a:t>
            </a:r>
          </a:p>
          <a:p>
            <a:pPr marL="609600" indent="-609600" algn="just" eaLnBrk="1" hangingPunct="1">
              <a:buFont typeface="Wingdings" pitchFamily="2" charset="2"/>
              <a:buNone/>
            </a:pPr>
            <a:r>
              <a:rPr lang="en-US" sz="2800" b="1" dirty="0" smtClean="0">
                <a:effectLst/>
              </a:rPr>
              <a:t>	3. Complaints 			7. Causation</a:t>
            </a:r>
          </a:p>
          <a:p>
            <a:pPr marL="609600" indent="-609600" algn="just" eaLnBrk="1" hangingPunct="1">
              <a:buFont typeface="Wingdings" pitchFamily="2" charset="2"/>
              <a:buNone/>
            </a:pPr>
            <a:r>
              <a:rPr lang="en-US" sz="2800" b="1" dirty="0" smtClean="0">
                <a:effectLst/>
              </a:rPr>
              <a:t>	4. Modalities 			8. Extensions</a:t>
            </a:r>
          </a:p>
          <a:p>
            <a:pPr marL="609600" indent="-609600" algn="just" eaLnBrk="1" hangingPunct="1">
              <a:buFont typeface="Wingdings" pitchFamily="2" charset="2"/>
              <a:buNone/>
            </a:pPr>
            <a:r>
              <a:rPr lang="en-US" sz="2800" b="1" dirty="0" smtClean="0">
                <a:effectLst/>
              </a:rPr>
              <a:t>						9. Time of occurrence</a:t>
            </a:r>
          </a:p>
        </p:txBody>
      </p:sp>
      <p:sp>
        <p:nvSpPr>
          <p:cNvPr id="16389" name="Slide Number Placeholder 2"/>
          <p:cNvSpPr>
            <a:spLocks noGrp="1"/>
          </p:cNvSpPr>
          <p:nvPr>
            <p:ph type="sldNum" sz="quarter" idx="12"/>
          </p:nvPr>
        </p:nvSpPr>
        <p:spPr>
          <a:noFill/>
        </p:spPr>
        <p:txBody>
          <a:bodyPr/>
          <a:lstStyle/>
          <a:p>
            <a:fld id="{BE9A4C0F-38DB-4B64-928E-B922AFB7CF89}" type="slidenum">
              <a:rPr lang="en-US" smtClean="0"/>
              <a:pPr/>
              <a:t>14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-87</a:t>
            </a:r>
          </a:p>
        </p:txBody>
      </p:sp>
      <p:sp>
        <p:nvSpPr>
          <p:cNvPr id="17411" name="Rectangle 3"/>
          <p:cNvSpPr>
            <a:spLocks noGrp="1" noChangeArrowheads="1"/>
          </p:cNvSpPr>
          <p:nvPr>
            <p:ph type="body" idx="1"/>
          </p:nvPr>
        </p:nvSpPr>
        <p:spPr>
          <a:xfrm>
            <a:off x="0" y="838200"/>
            <a:ext cx="9144000" cy="6019800"/>
          </a:xfrm>
        </p:spPr>
        <p:txBody>
          <a:bodyPr>
            <a:normAutofit/>
          </a:bodyPr>
          <a:lstStyle/>
          <a:p>
            <a:pPr marL="609600" indent="-609600" algn="just" eaLnBrk="1" hangingPunct="1">
              <a:buFont typeface="Wingdings" pitchFamily="2" charset="2"/>
              <a:buNone/>
            </a:pPr>
            <a:r>
              <a:rPr lang="en-US" b="1" dirty="0" smtClean="0">
                <a:effectLst/>
              </a:rPr>
              <a:t>	</a:t>
            </a:r>
            <a:r>
              <a:rPr lang="en-US" sz="2800" b="1" dirty="0" smtClean="0">
                <a:effectLst/>
              </a:rPr>
              <a:t>No suggestive questions</a:t>
            </a:r>
            <a:endParaRPr lang="en-US" sz="2400" b="1" dirty="0" smtClean="0">
              <a:effectLst/>
            </a:endParaRPr>
          </a:p>
          <a:p>
            <a:pPr marL="609600" indent="-609600" algn="just" eaLnBrk="1" hangingPunct="1">
              <a:buFont typeface="Wingdings" pitchFamily="2" charset="2"/>
              <a:buNone/>
            </a:pPr>
            <a:r>
              <a:rPr lang="en-US" sz="2400" b="1" dirty="0" smtClean="0">
                <a:effectLst/>
              </a:rPr>
              <a:t>	The physician must not frame his questions so as to suggest the answer to the patient</a:t>
            </a:r>
          </a:p>
          <a:p>
            <a:pPr marL="609600" indent="-609600" algn="just" eaLnBrk="1" hangingPunct="1">
              <a:buFont typeface="Wingdings" pitchFamily="2" charset="2"/>
              <a:buNone/>
            </a:pPr>
            <a:r>
              <a:rPr lang="en-US" sz="2400" b="1" dirty="0" smtClean="0">
                <a:effectLst/>
              </a:rPr>
              <a:t>	If the physician asks suggestive questions, the answer will be in most cases “Yes” or  “No”.  This will:</a:t>
            </a:r>
          </a:p>
          <a:p>
            <a:pPr marL="609600" indent="-609600" algn="just" eaLnBrk="1" hangingPunct="1"/>
            <a:r>
              <a:rPr lang="en-US" sz="2400" b="1" dirty="0" smtClean="0">
                <a:effectLst/>
              </a:rPr>
              <a:t>Mislead to answer in affirmative or negative</a:t>
            </a:r>
          </a:p>
          <a:p>
            <a:pPr marL="609600" indent="-609600" algn="just" eaLnBrk="1" hangingPunct="1"/>
            <a:r>
              <a:rPr lang="en-US" sz="2400" b="1" dirty="0" smtClean="0">
                <a:effectLst/>
              </a:rPr>
              <a:t>These will be something untrue</a:t>
            </a:r>
          </a:p>
          <a:p>
            <a:pPr marL="609600" indent="-609600" algn="just" eaLnBrk="1" hangingPunct="1"/>
            <a:r>
              <a:rPr lang="en-US" sz="2400" b="1" dirty="0" smtClean="0">
                <a:effectLst/>
              </a:rPr>
              <a:t>These will be half true</a:t>
            </a:r>
          </a:p>
          <a:p>
            <a:pPr marL="609600" indent="-609600" algn="just" eaLnBrk="1" hangingPunct="1"/>
            <a:r>
              <a:rPr lang="en-US" sz="2400" b="1" dirty="0" smtClean="0">
                <a:effectLst/>
              </a:rPr>
              <a:t>These may not be strictly correct</a:t>
            </a:r>
          </a:p>
          <a:p>
            <a:pPr marL="609600" indent="-609600" algn="just" eaLnBrk="1" hangingPunct="1"/>
            <a:r>
              <a:rPr lang="en-US" sz="2400" b="1" dirty="0" smtClean="0">
                <a:effectLst/>
              </a:rPr>
              <a:t>This sort of answer may take place due to the </a:t>
            </a:r>
            <a:r>
              <a:rPr lang="en-US" sz="2400" b="1" dirty="0" err="1" smtClean="0">
                <a:effectLst/>
              </a:rPr>
              <a:t>indolency</a:t>
            </a:r>
            <a:r>
              <a:rPr lang="en-US" sz="2400" b="1" dirty="0" smtClean="0">
                <a:effectLst/>
              </a:rPr>
              <a:t> of the patient.</a:t>
            </a:r>
          </a:p>
          <a:p>
            <a:pPr marL="609600" indent="-609600" algn="just" eaLnBrk="1" hangingPunct="1"/>
            <a:r>
              <a:rPr lang="en-US" sz="2400" b="1" dirty="0" smtClean="0">
                <a:effectLst/>
              </a:rPr>
              <a:t>This sort of answer may be made to please the interrogator</a:t>
            </a:r>
          </a:p>
          <a:p>
            <a:pPr marL="609600" indent="-609600" algn="just" eaLnBrk="1" hangingPunct="1"/>
            <a:r>
              <a:rPr lang="en-US" sz="2400" b="1" dirty="0" smtClean="0">
                <a:effectLst/>
              </a:rPr>
              <a:t>This sort of answer will produce a false picture of the disease, and an unsuitable mode of treatment then must result.</a:t>
            </a:r>
          </a:p>
        </p:txBody>
      </p:sp>
      <p:sp>
        <p:nvSpPr>
          <p:cNvPr id="17413" name="Slide Number Placeholder 2"/>
          <p:cNvSpPr>
            <a:spLocks noGrp="1"/>
          </p:cNvSpPr>
          <p:nvPr>
            <p:ph type="sldNum" sz="quarter" idx="12"/>
          </p:nvPr>
        </p:nvSpPr>
        <p:spPr>
          <a:noFill/>
        </p:spPr>
        <p:txBody>
          <a:bodyPr/>
          <a:lstStyle/>
          <a:p>
            <a:fld id="{0D3151E9-0648-4F84-B048-6D14B0B3E701}" type="slidenum">
              <a:rPr lang="en-US" smtClean="0"/>
              <a:pPr/>
              <a:t>15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-88</a:t>
            </a:r>
          </a:p>
        </p:txBody>
      </p:sp>
      <p:sp>
        <p:nvSpPr>
          <p:cNvPr id="18435" name="Rectangle 3"/>
          <p:cNvSpPr>
            <a:spLocks noGrp="1" noChangeArrowheads="1"/>
          </p:cNvSpPr>
          <p:nvPr>
            <p:ph type="body" idx="1"/>
          </p:nvPr>
        </p:nvSpPr>
        <p:spPr>
          <a:xfrm>
            <a:off x="0" y="838200"/>
            <a:ext cx="9144000" cy="6019800"/>
          </a:xfrm>
        </p:spPr>
        <p:txBody>
          <a:bodyPr/>
          <a:lstStyle/>
          <a:p>
            <a:pPr marL="609600" indent="-609600" algn="just" eaLnBrk="1" hangingPunct="1">
              <a:buFont typeface="Wingdings" pitchFamily="2" charset="2"/>
              <a:buNone/>
            </a:pPr>
            <a:r>
              <a:rPr lang="en-US" b="1" smtClean="0">
                <a:effectLst/>
              </a:rPr>
              <a:t>	More special questions</a:t>
            </a:r>
          </a:p>
          <a:p>
            <a:pPr marL="609600" indent="-609600" algn="just" eaLnBrk="1" hangingPunct="1"/>
            <a:r>
              <a:rPr lang="en-US" b="1" smtClean="0">
                <a:effectLst/>
              </a:rPr>
              <a:t>Then we will have to collect the symptoms of the parts not detailed before or we will have to enquire into the state of disposition of mind</a:t>
            </a:r>
          </a:p>
          <a:p>
            <a:pPr marL="609600" indent="-609600" algn="just" eaLnBrk="1" hangingPunct="1"/>
            <a:r>
              <a:rPr lang="en-US" b="1" smtClean="0">
                <a:effectLst/>
              </a:rPr>
              <a:t>In doing this, the physician only makes use of general expressions, in order that his informants may be obliged to enter into special details concerning them.</a:t>
            </a:r>
          </a:p>
        </p:txBody>
      </p:sp>
      <p:sp>
        <p:nvSpPr>
          <p:cNvPr id="18437" name="Slide Number Placeholder 2"/>
          <p:cNvSpPr>
            <a:spLocks noGrp="1"/>
          </p:cNvSpPr>
          <p:nvPr>
            <p:ph type="sldNum" sz="quarter" idx="12"/>
          </p:nvPr>
        </p:nvSpPr>
        <p:spPr>
          <a:noFill/>
        </p:spPr>
        <p:txBody>
          <a:bodyPr/>
          <a:lstStyle/>
          <a:p>
            <a:fld id="{F526EEEB-8D67-4048-8236-B1C488135BDE}" type="slidenum">
              <a:rPr lang="en-US" smtClean="0"/>
              <a:pPr/>
              <a:t>16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-89</a:t>
            </a:r>
          </a:p>
        </p:txBody>
      </p:sp>
      <p:sp>
        <p:nvSpPr>
          <p:cNvPr id="19459" name="Rectangle 3"/>
          <p:cNvSpPr>
            <a:spLocks noGrp="1" noChangeArrowheads="1"/>
          </p:cNvSpPr>
          <p:nvPr>
            <p:ph type="body" idx="1"/>
          </p:nvPr>
        </p:nvSpPr>
        <p:spPr>
          <a:xfrm>
            <a:off x="0" y="838200"/>
            <a:ext cx="9144000" cy="6019800"/>
          </a:xfrm>
        </p:spPr>
        <p:txBody>
          <a:bodyPr/>
          <a:lstStyle/>
          <a:p>
            <a:pPr marL="609600" indent="-609600" algn="just" eaLnBrk="1" hangingPunct="1">
              <a:buFont typeface="Wingdings" pitchFamily="2" charset="2"/>
              <a:buNone/>
            </a:pPr>
            <a:r>
              <a:rPr lang="en-US" b="1" smtClean="0">
                <a:effectLst/>
              </a:rPr>
              <a:t>	</a:t>
            </a:r>
            <a:r>
              <a:rPr lang="en-US" sz="2800" b="1" smtClean="0">
                <a:effectLst/>
              </a:rPr>
              <a:t>More special questions</a:t>
            </a:r>
          </a:p>
          <a:p>
            <a:pPr marL="609600" indent="-609600" algn="just" eaLnBrk="1" hangingPunct="1"/>
            <a:r>
              <a:rPr lang="en-US" sz="2800" b="1" smtClean="0">
                <a:effectLst/>
              </a:rPr>
              <a:t>If the physician feels he  has not yet gained all the information he needs, he is at liberty and obliged to ask more precise and more special questions.</a:t>
            </a:r>
          </a:p>
        </p:txBody>
      </p:sp>
      <p:sp>
        <p:nvSpPr>
          <p:cNvPr id="19461" name="Slide Number Placeholder 2"/>
          <p:cNvSpPr>
            <a:spLocks noGrp="1"/>
          </p:cNvSpPr>
          <p:nvPr>
            <p:ph type="sldNum" sz="quarter" idx="12"/>
          </p:nvPr>
        </p:nvSpPr>
        <p:spPr>
          <a:noFill/>
        </p:spPr>
        <p:txBody>
          <a:bodyPr/>
          <a:lstStyle/>
          <a:p>
            <a:fld id="{D21790A3-C9B0-4FEF-9150-BFEF5092102E}" type="slidenum">
              <a:rPr lang="en-US" smtClean="0"/>
              <a:pPr/>
              <a:t>17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Aphorism- 90</a:t>
            </a:r>
          </a:p>
        </p:txBody>
      </p:sp>
      <p:sp>
        <p:nvSpPr>
          <p:cNvPr id="20483" name="Rectangle 3"/>
          <p:cNvSpPr>
            <a:spLocks noGrp="1" noChangeArrowheads="1"/>
          </p:cNvSpPr>
          <p:nvPr>
            <p:ph type="body" idx="1"/>
          </p:nvPr>
        </p:nvSpPr>
        <p:spPr>
          <a:xfrm>
            <a:off x="0" y="838200"/>
            <a:ext cx="9144000" cy="6019800"/>
          </a:xfrm>
        </p:spPr>
        <p:txBody>
          <a:bodyPr>
            <a:normAutofit/>
          </a:bodyPr>
          <a:lstStyle/>
          <a:p>
            <a:pPr marL="609600" indent="-609600" algn="just" eaLnBrk="1" hangingPunct="1">
              <a:buFont typeface="Wingdings" pitchFamily="2" charset="2"/>
              <a:buNone/>
            </a:pPr>
            <a:r>
              <a:rPr lang="en-US" b="1" dirty="0" smtClean="0">
                <a:effectLst/>
              </a:rPr>
              <a:t>	Observations and Ascertains</a:t>
            </a:r>
          </a:p>
          <a:p>
            <a:pPr marL="609600" indent="-609600" algn="just" eaLnBrk="1" hangingPunct="1"/>
            <a:r>
              <a:rPr lang="en-US" b="1" dirty="0" smtClean="0">
                <a:effectLst/>
              </a:rPr>
              <a:t>Hahnemann in his case taking chapters has also advised for any manual or mechanical or laboratory examinations and diagnosis and prognosis by the following sentence.</a:t>
            </a:r>
          </a:p>
          <a:p>
            <a:pPr marL="609600" indent="-609600" algn="just" eaLnBrk="1" hangingPunct="1"/>
            <a:r>
              <a:rPr lang="en-US" b="1" dirty="0" smtClean="0">
                <a:effectLst/>
              </a:rPr>
              <a:t>“He then makes a note of what he himself observes in the patient and ascertain how much of that peculiar to the patient in his healthy state.</a:t>
            </a:r>
          </a:p>
        </p:txBody>
      </p:sp>
      <p:sp>
        <p:nvSpPr>
          <p:cNvPr id="20485" name="Slide Number Placeholder 2"/>
          <p:cNvSpPr>
            <a:spLocks noGrp="1"/>
          </p:cNvSpPr>
          <p:nvPr>
            <p:ph type="sldNum" sz="quarter" idx="12"/>
          </p:nvPr>
        </p:nvSpPr>
        <p:spPr>
          <a:noFill/>
        </p:spPr>
        <p:txBody>
          <a:bodyPr/>
          <a:lstStyle/>
          <a:p>
            <a:fld id="{9AF2D886-F92A-4E6A-86ED-BC8EDF3EF3D2}" type="slidenum">
              <a:rPr lang="en-US" smtClean="0"/>
              <a:pPr/>
              <a:t>18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0"/>
            <a:ext cx="9144000" cy="6858000"/>
          </a:xfrm>
        </p:spPr>
        <p:txBody>
          <a:bodyPr/>
          <a:lstStyle/>
          <a:p>
            <a:pPr marL="609600" indent="-609600" eaLnBrk="1" hangingPunct="1">
              <a:buFont typeface="Wingdings" pitchFamily="2" charset="2"/>
              <a:buNone/>
            </a:pPr>
            <a:r>
              <a:rPr lang="en-US" b="1" dirty="0" smtClean="0">
                <a:effectLst/>
              </a:rPr>
              <a:t>This discussion may be made in two steps.</a:t>
            </a:r>
          </a:p>
          <a:p>
            <a:pPr marL="609600" indent="-609600" eaLnBrk="1" hangingPunct="1">
              <a:buFont typeface="Wingdings" pitchFamily="2" charset="2"/>
              <a:buAutoNum type="arabicPeriod"/>
            </a:pPr>
            <a:r>
              <a:rPr lang="en-US" b="1" u="sng" dirty="0" smtClean="0">
                <a:effectLst/>
              </a:rPr>
              <a:t>Observation of the patient </a:t>
            </a:r>
            <a:r>
              <a:rPr lang="en-US" b="1" dirty="0" smtClean="0">
                <a:effectLst/>
              </a:rPr>
              <a:t>– includes mechanical, manual and laboratory examinations</a:t>
            </a:r>
          </a:p>
          <a:p>
            <a:pPr marL="1009650" lvl="1" indent="-609600" eaLnBrk="1" hangingPunct="1">
              <a:buFont typeface="Wingdings" pitchFamily="2" charset="2"/>
              <a:buAutoNum type="arabicPeriod"/>
            </a:pPr>
            <a:r>
              <a:rPr lang="en-US" b="1" dirty="0" smtClean="0">
                <a:effectLst/>
              </a:rPr>
              <a:t>Mechanical examinations include examination by the instruments e.g. stethoscope, hammer, needle, probe, </a:t>
            </a:r>
            <a:r>
              <a:rPr lang="en-US" b="1" dirty="0" err="1" smtClean="0">
                <a:effectLst/>
              </a:rPr>
              <a:t>auroscope</a:t>
            </a:r>
            <a:r>
              <a:rPr lang="en-US" b="1" dirty="0" smtClean="0">
                <a:effectLst/>
              </a:rPr>
              <a:t>, ENT set etc.</a:t>
            </a:r>
          </a:p>
          <a:p>
            <a:pPr marL="1009650" lvl="1" indent="-609600" eaLnBrk="1" hangingPunct="1">
              <a:buFont typeface="Wingdings" pitchFamily="2" charset="2"/>
              <a:buAutoNum type="arabicPeriod"/>
            </a:pPr>
            <a:r>
              <a:rPr lang="en-US" b="1" dirty="0" smtClean="0">
                <a:effectLst/>
              </a:rPr>
              <a:t>Manual examinations include palpation, percussion and inspection.</a:t>
            </a:r>
          </a:p>
          <a:p>
            <a:pPr marL="1009650" lvl="1" indent="-609600" eaLnBrk="1" hangingPunct="1">
              <a:buFont typeface="Wingdings" pitchFamily="2" charset="2"/>
              <a:buAutoNum type="arabicPeriod"/>
            </a:pPr>
            <a:r>
              <a:rPr lang="en-US" b="1" dirty="0" smtClean="0">
                <a:effectLst/>
              </a:rPr>
              <a:t>Laboratory examinations  include chemical, </a:t>
            </a:r>
            <a:r>
              <a:rPr lang="en-US" b="1" dirty="0" err="1" smtClean="0">
                <a:effectLst/>
              </a:rPr>
              <a:t>microscopical</a:t>
            </a:r>
            <a:r>
              <a:rPr lang="en-US" b="1" dirty="0" smtClean="0">
                <a:effectLst/>
              </a:rPr>
              <a:t> examinations of stool, urine, blood, sputum, X-ray etc.</a:t>
            </a:r>
          </a:p>
        </p:txBody>
      </p:sp>
      <p:sp>
        <p:nvSpPr>
          <p:cNvPr id="21508" name="Slide Number Placeholder 2"/>
          <p:cNvSpPr>
            <a:spLocks noGrp="1"/>
          </p:cNvSpPr>
          <p:nvPr>
            <p:ph type="sldNum" sz="quarter" idx="12"/>
          </p:nvPr>
        </p:nvSpPr>
        <p:spPr>
          <a:noFill/>
        </p:spPr>
        <p:txBody>
          <a:bodyPr/>
          <a:lstStyle/>
          <a:p>
            <a:fld id="{349A47C2-5B87-4CA1-B523-4CFB97A2FBF6}" type="slidenum">
              <a:rPr lang="en-US" smtClean="0"/>
              <a:pPr/>
              <a:t>19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0"/>
            <a:ext cx="9144000" cy="6858000"/>
          </a:xfrm>
        </p:spPr>
        <p:txBody>
          <a:bodyPr/>
          <a:lstStyle/>
          <a:p>
            <a:pPr eaLnBrk="1" hangingPunct="1">
              <a:buFont typeface="Wingdings" pitchFamily="2" charset="2"/>
              <a:buNone/>
            </a:pPr>
            <a:r>
              <a:rPr lang="en-US" b="1" dirty="0" smtClean="0">
                <a:effectLst/>
                <a:latin typeface="Book Antiqua" pitchFamily="18" charset="0"/>
              </a:rPr>
              <a:t>	Case taking serves the most essential part in the study of repertory</a:t>
            </a:r>
          </a:p>
          <a:p>
            <a:pPr algn="ctr" eaLnBrk="1" hangingPunct="1">
              <a:buFont typeface="Wingdings" pitchFamily="2" charset="2"/>
              <a:buNone/>
            </a:pPr>
            <a:r>
              <a:rPr lang="en-US" b="1" dirty="0" smtClean="0">
                <a:effectLst/>
                <a:latin typeface="Book Antiqua" pitchFamily="18" charset="0"/>
              </a:rPr>
              <a:t>If case taking is imperfect</a:t>
            </a:r>
          </a:p>
          <a:p>
            <a:pPr algn="ctr" eaLnBrk="1" hangingPunct="1">
              <a:buFont typeface="Wingdings" pitchFamily="2" charset="2"/>
              <a:buNone/>
            </a:pPr>
            <a:r>
              <a:rPr lang="en-US" sz="4000" b="1" dirty="0" smtClean="0">
                <a:effectLst/>
                <a:latin typeface="Book Antiqua" pitchFamily="18" charset="0"/>
                <a:cs typeface="Times New Roman" pitchFamily="18" charset="0"/>
              </a:rPr>
              <a:t> ↓</a:t>
            </a:r>
          </a:p>
          <a:p>
            <a:pPr algn="ctr" eaLnBrk="1" hangingPunct="1">
              <a:buFont typeface="Wingdings" pitchFamily="2" charset="2"/>
              <a:buNone/>
            </a:pPr>
            <a:r>
              <a:rPr lang="en-US" b="1" dirty="0" smtClean="0">
                <a:effectLst/>
                <a:latin typeface="Book Antiqua" pitchFamily="18" charset="0"/>
                <a:cs typeface="Times New Roman" pitchFamily="18" charset="0"/>
              </a:rPr>
              <a:t>Data collection will be wrong</a:t>
            </a:r>
          </a:p>
          <a:p>
            <a:pPr algn="ctr" eaLnBrk="1" hangingPunct="1">
              <a:buFont typeface="Wingdings" pitchFamily="2" charset="2"/>
              <a:buNone/>
            </a:pPr>
            <a:r>
              <a:rPr lang="en-US" sz="4000" b="1" dirty="0" smtClean="0">
                <a:effectLst/>
                <a:latin typeface="Book Antiqua" pitchFamily="18" charset="0"/>
                <a:cs typeface="Times New Roman" pitchFamily="18" charset="0"/>
              </a:rPr>
              <a:t> ↓</a:t>
            </a:r>
          </a:p>
          <a:p>
            <a:pPr algn="ctr" eaLnBrk="1" hangingPunct="1">
              <a:buFont typeface="Wingdings" pitchFamily="2" charset="2"/>
              <a:buNone/>
            </a:pPr>
            <a:r>
              <a:rPr lang="en-US" b="1" dirty="0" smtClean="0">
                <a:effectLst/>
                <a:latin typeface="Book Antiqua" pitchFamily="18" charset="0"/>
                <a:cs typeface="Times New Roman" pitchFamily="18" charset="0"/>
              </a:rPr>
              <a:t>Wrong data →wrong result i.e. remedy</a:t>
            </a:r>
          </a:p>
          <a:p>
            <a:pPr algn="ctr" eaLnBrk="1" hangingPunct="1">
              <a:buFont typeface="Wingdings" pitchFamily="2" charset="2"/>
              <a:buNone/>
            </a:pPr>
            <a:r>
              <a:rPr lang="en-US" sz="4000" b="1" dirty="0" smtClean="0">
                <a:effectLst/>
                <a:latin typeface="Book Antiqua" pitchFamily="18" charset="0"/>
                <a:cs typeface="Times New Roman" pitchFamily="18" charset="0"/>
              </a:rPr>
              <a:t>↓</a:t>
            </a:r>
          </a:p>
          <a:p>
            <a:pPr algn="ctr" eaLnBrk="1" hangingPunct="1">
              <a:buFont typeface="Wingdings" pitchFamily="2" charset="2"/>
              <a:buNone/>
            </a:pPr>
            <a:r>
              <a:rPr lang="en-US" b="1" dirty="0" smtClean="0">
                <a:effectLst/>
                <a:latin typeface="Book Antiqua" pitchFamily="18" charset="0"/>
                <a:cs typeface="Times New Roman" pitchFamily="18" charset="0"/>
              </a:rPr>
              <a:t>So we must be well conversant with the different aphorisms of </a:t>
            </a:r>
            <a:r>
              <a:rPr lang="en-US" b="1" dirty="0" err="1" smtClean="0">
                <a:effectLst/>
                <a:latin typeface="Book Antiqua" pitchFamily="18" charset="0"/>
                <a:cs typeface="Times New Roman" pitchFamily="18" charset="0"/>
              </a:rPr>
              <a:t>Organon</a:t>
            </a:r>
            <a:r>
              <a:rPr lang="en-US" b="1" dirty="0" smtClean="0">
                <a:effectLst/>
                <a:latin typeface="Book Antiqua" pitchFamily="18" charset="0"/>
                <a:cs typeface="Times New Roman" pitchFamily="18" charset="0"/>
              </a:rPr>
              <a:t> of medicine</a:t>
            </a:r>
          </a:p>
          <a:p>
            <a:pPr algn="ctr" eaLnBrk="1" hangingPunct="1">
              <a:buFont typeface="Wingdings" pitchFamily="2" charset="2"/>
              <a:buNone/>
            </a:pPr>
            <a:endParaRPr lang="en-US" b="1" dirty="0" smtClean="0">
              <a:effectLst/>
              <a:latin typeface="Book Antiqua" pitchFamily="18" charset="0"/>
              <a:cs typeface="Times New Roman" pitchFamily="18" charset="0"/>
            </a:endParaRPr>
          </a:p>
        </p:txBody>
      </p:sp>
      <p:sp>
        <p:nvSpPr>
          <p:cNvPr id="4100" name="Slide Number Placeholder 2"/>
          <p:cNvSpPr>
            <a:spLocks noGrp="1"/>
          </p:cNvSpPr>
          <p:nvPr>
            <p:ph type="sldNum" sz="quarter" idx="12"/>
          </p:nvPr>
        </p:nvSpPr>
        <p:spPr>
          <a:noFill/>
        </p:spPr>
        <p:txBody>
          <a:bodyPr/>
          <a:lstStyle/>
          <a:p>
            <a:fld id="{5552FB66-D274-4D3B-B2D3-A54D8570AA9A}" type="slidenum">
              <a:rPr lang="en-US" smtClean="0"/>
              <a:pPr/>
              <a:t>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0" y="0"/>
            <a:ext cx="9144000" cy="6858000"/>
          </a:xfrm>
        </p:spPr>
        <p:txBody>
          <a:bodyPr>
            <a:normAutofit/>
          </a:bodyPr>
          <a:lstStyle/>
          <a:p>
            <a:pPr marL="609600" indent="-609600" eaLnBrk="1" hangingPunct="1">
              <a:buFont typeface="Wingdings" pitchFamily="2" charset="2"/>
              <a:buNone/>
            </a:pPr>
            <a:r>
              <a:rPr lang="en-US" b="1" dirty="0" smtClean="0">
                <a:effectLst/>
              </a:rPr>
              <a:t>2. </a:t>
            </a:r>
            <a:r>
              <a:rPr lang="en-US" b="1" u="sng" dirty="0" smtClean="0">
                <a:effectLst/>
              </a:rPr>
              <a:t>Ascertains</a:t>
            </a:r>
            <a:r>
              <a:rPr lang="en-US" b="1" dirty="0" smtClean="0">
                <a:solidFill>
                  <a:srgbClr val="FFC000"/>
                </a:solidFill>
                <a:effectLst/>
              </a:rPr>
              <a:t> </a:t>
            </a:r>
            <a:r>
              <a:rPr lang="en-US" b="1" dirty="0" smtClean="0">
                <a:effectLst/>
              </a:rPr>
              <a:t>– may be divided into diagnosis and prognosis</a:t>
            </a:r>
          </a:p>
          <a:p>
            <a:pPr marL="1009650" lvl="1" indent="-609600" eaLnBrk="1" hangingPunct="1">
              <a:buFont typeface="Wingdings" pitchFamily="2" charset="2"/>
              <a:buAutoNum type="arabicPeriod"/>
            </a:pPr>
            <a:r>
              <a:rPr lang="en-US" b="1" dirty="0" smtClean="0">
                <a:effectLst/>
              </a:rPr>
              <a:t>The diagnosis may be  by the modern conception of the disease- the names of different diseases as per their pathological states etc. or by homoeopathic nosology  e.g. acute diseases, chronic diseases and  their individual types e.g. Epidemic, Sporadic, </a:t>
            </a:r>
            <a:r>
              <a:rPr lang="en-US" b="1" dirty="0" err="1" smtClean="0">
                <a:effectLst/>
              </a:rPr>
              <a:t>Pseudochronic</a:t>
            </a:r>
            <a:r>
              <a:rPr lang="en-US" b="1" dirty="0" smtClean="0">
                <a:effectLst/>
              </a:rPr>
              <a:t>, Artificial, True etc. to Intermittent, Mental, Local etc.</a:t>
            </a:r>
          </a:p>
          <a:p>
            <a:pPr marL="1009650" lvl="1" indent="-609600" eaLnBrk="1" hangingPunct="1">
              <a:buFont typeface="Wingdings" pitchFamily="2" charset="2"/>
              <a:buAutoNum type="arabicPeriod"/>
            </a:pPr>
            <a:r>
              <a:rPr lang="en-US" b="1" dirty="0" smtClean="0">
                <a:effectLst/>
              </a:rPr>
              <a:t>The prognosis also may be done in both ways</a:t>
            </a:r>
          </a:p>
          <a:p>
            <a:pPr marL="1409700" lvl="2" indent="-609600" eaLnBrk="1" hangingPunct="1">
              <a:buFont typeface="Wingdings" pitchFamily="2" charset="2"/>
              <a:buAutoNum type="arabicPeriod"/>
            </a:pPr>
            <a:r>
              <a:rPr lang="en-US" b="1" u="sng" dirty="0" smtClean="0">
                <a:effectLst/>
              </a:rPr>
              <a:t>By modern way </a:t>
            </a:r>
            <a:r>
              <a:rPr lang="en-US" b="1" dirty="0" smtClean="0">
                <a:effectLst/>
              </a:rPr>
              <a:t>– for the next  coming diseases or the effects.</a:t>
            </a:r>
          </a:p>
          <a:p>
            <a:pPr marL="1409700" lvl="2" indent="-609600" eaLnBrk="1" hangingPunct="1">
              <a:buFont typeface="Wingdings" pitchFamily="2" charset="2"/>
              <a:buAutoNum type="arabicPeriod"/>
            </a:pPr>
            <a:r>
              <a:rPr lang="en-US" b="1" u="sng" dirty="0" smtClean="0">
                <a:effectLst/>
              </a:rPr>
              <a:t>By homoeopathic thinking </a:t>
            </a:r>
            <a:r>
              <a:rPr lang="en-US" b="1" dirty="0" smtClean="0">
                <a:effectLst/>
              </a:rPr>
              <a:t>– curable or incurable, the processes of developments to take place after the application of medicine.</a:t>
            </a:r>
          </a:p>
        </p:txBody>
      </p:sp>
      <p:sp>
        <p:nvSpPr>
          <p:cNvPr id="22532" name="Slide Number Placeholder 2"/>
          <p:cNvSpPr>
            <a:spLocks noGrp="1"/>
          </p:cNvSpPr>
          <p:nvPr>
            <p:ph type="sldNum" sz="quarter" idx="12"/>
          </p:nvPr>
        </p:nvSpPr>
        <p:spPr>
          <a:noFill/>
        </p:spPr>
        <p:txBody>
          <a:bodyPr/>
          <a:lstStyle/>
          <a:p>
            <a:fld id="{076C906A-E6C7-4D21-B78D-C0DF13800835}" type="slidenum">
              <a:rPr lang="en-US" smtClean="0"/>
              <a:pPr/>
              <a:t>20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838200"/>
          </a:xfrm>
        </p:spPr>
        <p:txBody>
          <a:bodyPr/>
          <a:lstStyle/>
          <a:p>
            <a:pPr eaLnBrk="1" hangingPunct="1"/>
            <a:r>
              <a:rPr lang="en-US" b="1" i="1" u="sng" dirty="0" smtClean="0">
                <a:effectLst/>
              </a:rPr>
              <a:t>Aphorism- 91</a:t>
            </a:r>
          </a:p>
        </p:txBody>
      </p:sp>
      <p:sp>
        <p:nvSpPr>
          <p:cNvPr id="23555" name="Rectangle 3"/>
          <p:cNvSpPr>
            <a:spLocks noGrp="1" noChangeArrowheads="1"/>
          </p:cNvSpPr>
          <p:nvPr>
            <p:ph type="body" idx="1"/>
          </p:nvPr>
        </p:nvSpPr>
        <p:spPr>
          <a:xfrm>
            <a:off x="0" y="838200"/>
            <a:ext cx="9144000" cy="6019800"/>
          </a:xfrm>
        </p:spPr>
        <p:txBody>
          <a:bodyPr/>
          <a:lstStyle/>
          <a:p>
            <a:pPr marL="609600" indent="-609600" eaLnBrk="1" hangingPunct="1">
              <a:buFont typeface="Wingdings" pitchFamily="2" charset="2"/>
              <a:buNone/>
            </a:pPr>
            <a:r>
              <a:rPr lang="en-US" sz="2800" b="1" dirty="0" smtClean="0">
                <a:effectLst/>
              </a:rPr>
              <a:t>	If it is a slow case</a:t>
            </a:r>
          </a:p>
          <a:p>
            <a:pPr marL="609600" indent="-609600" eaLnBrk="1" hangingPunct="1"/>
            <a:r>
              <a:rPr lang="en-US" sz="2800" b="1" dirty="0" smtClean="0">
                <a:effectLst/>
              </a:rPr>
              <a:t>The symptoms and feelings of the patient during previous course of medicine do not furnish the pure picture of the disease.  The physician requires</a:t>
            </a:r>
          </a:p>
          <a:p>
            <a:pPr marL="1009650" lvl="1" indent="-609600" eaLnBrk="1" hangingPunct="1">
              <a:buFont typeface="Arial" pitchFamily="34" charset="0"/>
              <a:buAutoNum type="arabicPeriod"/>
            </a:pPr>
            <a:r>
              <a:rPr lang="en-US" sz="2400" b="1" dirty="0" smtClean="0">
                <a:effectLst/>
              </a:rPr>
              <a:t>Symptoms and ailments which he suffered from before the use of the medicines</a:t>
            </a:r>
          </a:p>
          <a:p>
            <a:pPr marL="1009650" lvl="1" indent="-609600" eaLnBrk="1" hangingPunct="1">
              <a:buFont typeface="Arial" pitchFamily="34" charset="0"/>
              <a:buAutoNum type="arabicPeriod"/>
            </a:pPr>
            <a:r>
              <a:rPr lang="en-US" sz="2400" b="1" dirty="0" smtClean="0">
                <a:effectLst/>
              </a:rPr>
              <a:t>Symptoms and ailments after they have been discontinued the medicines for several days</a:t>
            </a:r>
          </a:p>
          <a:p>
            <a:pPr marL="609600" indent="-609600" eaLnBrk="1" hangingPunct="1"/>
            <a:r>
              <a:rPr lang="en-US" b="1" dirty="0" smtClean="0">
                <a:effectLst/>
              </a:rPr>
              <a:t>So when such a slow or chronic case comes from other physician’s hands he must judge the above two points.</a:t>
            </a:r>
          </a:p>
        </p:txBody>
      </p:sp>
      <p:sp>
        <p:nvSpPr>
          <p:cNvPr id="23557" name="Slide Number Placeholder 2"/>
          <p:cNvSpPr>
            <a:spLocks noGrp="1"/>
          </p:cNvSpPr>
          <p:nvPr>
            <p:ph type="sldNum" sz="quarter" idx="12"/>
          </p:nvPr>
        </p:nvSpPr>
        <p:spPr>
          <a:noFill/>
        </p:spPr>
        <p:txBody>
          <a:bodyPr/>
          <a:lstStyle/>
          <a:p>
            <a:fld id="{23A58988-E5FC-496D-AAB4-7A80F10AA14E}" type="slidenum">
              <a:rPr lang="en-US" smtClean="0"/>
              <a:pPr/>
              <a:t>21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0" y="0"/>
            <a:ext cx="9144000" cy="6858000"/>
          </a:xfrm>
        </p:spPr>
        <p:txBody>
          <a:bodyPr/>
          <a:lstStyle/>
          <a:p>
            <a:pPr marL="609600" indent="-609600" eaLnBrk="1" hangingPunct="1"/>
            <a:r>
              <a:rPr lang="en-US" sz="2800" b="1" dirty="0" smtClean="0">
                <a:effectLst/>
              </a:rPr>
              <a:t>If the patient comes after taking the medicines whose actions are still going on, he will take the following measures</a:t>
            </a:r>
          </a:p>
          <a:p>
            <a:pPr marL="609600" indent="-609600" eaLnBrk="1" hangingPunct="1">
              <a:buFont typeface="Arial" pitchFamily="34" charset="0"/>
              <a:buAutoNum type="arabicPeriod"/>
            </a:pPr>
            <a:r>
              <a:rPr lang="en-US" sz="2800" b="1" dirty="0" smtClean="0">
                <a:effectLst/>
              </a:rPr>
              <a:t>The physician leaves him some  days quite without medicine.</a:t>
            </a:r>
          </a:p>
          <a:p>
            <a:pPr marL="609600" indent="-609600" eaLnBrk="1" hangingPunct="1">
              <a:buFont typeface="Arial" pitchFamily="34" charset="0"/>
              <a:buAutoNum type="arabicPeriod"/>
            </a:pPr>
            <a:r>
              <a:rPr lang="en-US" sz="2800" b="1" dirty="0" smtClean="0">
                <a:effectLst/>
              </a:rPr>
              <a:t>The physician administers something of an </a:t>
            </a:r>
            <a:r>
              <a:rPr lang="en-US" sz="2800" b="1" dirty="0" err="1" smtClean="0">
                <a:effectLst/>
              </a:rPr>
              <a:t>unmedicinal</a:t>
            </a:r>
            <a:r>
              <a:rPr lang="en-US" sz="2800" b="1" dirty="0" smtClean="0">
                <a:effectLst/>
              </a:rPr>
              <a:t> nature and defer to a subsequent period.</a:t>
            </a:r>
          </a:p>
          <a:p>
            <a:pPr marL="609600" indent="-609600" eaLnBrk="1" hangingPunct="1">
              <a:buFont typeface="Arial" pitchFamily="34" charset="0"/>
              <a:buAutoNum type="arabicPeriod"/>
            </a:pPr>
            <a:r>
              <a:rPr lang="en-US" sz="2800" b="1" dirty="0" smtClean="0">
                <a:effectLst/>
              </a:rPr>
              <a:t>After the subsequent period he takes up the case as per direction set up in the case taking of the chronic cases with the general directions.</a:t>
            </a:r>
          </a:p>
          <a:p>
            <a:pPr marL="1009650" lvl="1" indent="-609600" eaLnBrk="1" hangingPunct="1">
              <a:buFont typeface="Arial" pitchFamily="34" charset="0"/>
              <a:buAutoNum type="arabicPeriod"/>
            </a:pPr>
            <a:endParaRPr lang="en-US" sz="2000" b="1" dirty="0" smtClean="0">
              <a:effectLst/>
            </a:endParaRPr>
          </a:p>
        </p:txBody>
      </p:sp>
      <p:sp>
        <p:nvSpPr>
          <p:cNvPr id="24580" name="Slide Number Placeholder 2"/>
          <p:cNvSpPr>
            <a:spLocks noGrp="1"/>
          </p:cNvSpPr>
          <p:nvPr>
            <p:ph type="sldNum" sz="quarter" idx="12"/>
          </p:nvPr>
        </p:nvSpPr>
        <p:spPr>
          <a:noFill/>
        </p:spPr>
        <p:txBody>
          <a:bodyPr/>
          <a:lstStyle/>
          <a:p>
            <a:fld id="{946CE774-0FE7-4661-9082-B366121C21D4}" type="slidenum">
              <a:rPr lang="en-US" smtClean="0"/>
              <a:pPr/>
              <a:t>22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Aphorism- 92</a:t>
            </a:r>
          </a:p>
        </p:txBody>
      </p:sp>
      <p:sp>
        <p:nvSpPr>
          <p:cNvPr id="25603" name="Rectangle 3"/>
          <p:cNvSpPr>
            <a:spLocks noGrp="1" noChangeArrowheads="1"/>
          </p:cNvSpPr>
          <p:nvPr>
            <p:ph type="body" idx="4294967295"/>
          </p:nvPr>
        </p:nvSpPr>
        <p:spPr>
          <a:xfrm>
            <a:off x="0" y="838200"/>
            <a:ext cx="9144000" cy="6019800"/>
          </a:xfrm>
          <a:noFill/>
        </p:spPr>
        <p:txBody>
          <a:bodyPr/>
          <a:lstStyle/>
          <a:p>
            <a:pPr marL="609600" indent="-609600" eaLnBrk="1" hangingPunct="1">
              <a:lnSpc>
                <a:spcPct val="80000"/>
              </a:lnSpc>
              <a:buFont typeface="Wingdings" pitchFamily="2" charset="2"/>
              <a:buNone/>
            </a:pPr>
            <a:r>
              <a:rPr lang="en-US" sz="2800" b="1" dirty="0" smtClean="0">
                <a:effectLst/>
              </a:rPr>
              <a:t>	If it be of a rapid course</a:t>
            </a:r>
          </a:p>
          <a:p>
            <a:pPr marL="609600" indent="-609600" eaLnBrk="1" hangingPunct="1">
              <a:lnSpc>
                <a:spcPct val="80000"/>
              </a:lnSpc>
            </a:pPr>
            <a:r>
              <a:rPr lang="en-US" sz="2800" b="1" dirty="0" smtClean="0">
                <a:effectLst/>
              </a:rPr>
              <a:t>The physician must not follow the above advice, because</a:t>
            </a:r>
          </a:p>
          <a:p>
            <a:pPr marL="1009650" lvl="1" indent="-609600" eaLnBrk="1" hangingPunct="1">
              <a:lnSpc>
                <a:spcPct val="80000"/>
              </a:lnSpc>
              <a:buFont typeface="Arial" pitchFamily="34" charset="0"/>
              <a:buAutoNum type="arabicPeriod"/>
            </a:pPr>
            <a:r>
              <a:rPr lang="en-US" sz="2400" b="1" dirty="0" smtClean="0">
                <a:effectLst/>
              </a:rPr>
              <a:t>The serious character admit of no delay</a:t>
            </a:r>
          </a:p>
          <a:p>
            <a:pPr marL="1009650" lvl="1" indent="-609600" eaLnBrk="1" hangingPunct="1">
              <a:lnSpc>
                <a:spcPct val="80000"/>
              </a:lnSpc>
              <a:buFont typeface="Arial" pitchFamily="34" charset="0"/>
              <a:buAutoNum type="arabicPeriod"/>
            </a:pPr>
            <a:r>
              <a:rPr lang="en-US" sz="2400" b="1" dirty="0" smtClean="0">
                <a:effectLst/>
              </a:rPr>
              <a:t>The physician cannot ascertain what symptoms were present before the employment of medicine</a:t>
            </a:r>
          </a:p>
          <a:p>
            <a:pPr marL="1009650" lvl="1" indent="-609600" eaLnBrk="1" hangingPunct="1">
              <a:lnSpc>
                <a:spcPct val="80000"/>
              </a:lnSpc>
              <a:buFont typeface="Arial" pitchFamily="34" charset="0"/>
              <a:buAutoNum type="arabicPeriod"/>
            </a:pPr>
            <a:r>
              <a:rPr lang="en-US" sz="2400" b="1" dirty="0" smtClean="0">
                <a:effectLst/>
              </a:rPr>
              <a:t>The complete picture of the disease will then be the conjoint malady formed by medicinal and original diseases and hence is more serious and dangerous.  Here the patient demands prompt and efficient relief.  So the physician should</a:t>
            </a:r>
          </a:p>
          <a:p>
            <a:pPr lvl="2" eaLnBrk="1" hangingPunct="1">
              <a:lnSpc>
                <a:spcPct val="80000"/>
              </a:lnSpc>
              <a:buFont typeface="Arial" pitchFamily="34" charset="0"/>
              <a:buAutoNum type="arabicPeriod"/>
            </a:pPr>
            <a:r>
              <a:rPr lang="en-US" sz="2000" b="1" dirty="0" smtClean="0">
                <a:effectLst/>
              </a:rPr>
              <a:t>Trace out the complete picture of the disease, i.e. conjoint malady formed by medicinal and original disease</a:t>
            </a:r>
          </a:p>
          <a:p>
            <a:pPr lvl="2" eaLnBrk="1" hangingPunct="1">
              <a:lnSpc>
                <a:spcPct val="80000"/>
              </a:lnSpc>
              <a:buFont typeface="Arial" pitchFamily="34" charset="0"/>
              <a:buAutoNum type="arabicPeriod"/>
            </a:pPr>
            <a:r>
              <a:rPr lang="en-US" sz="2000" b="1" dirty="0" smtClean="0">
                <a:effectLst/>
              </a:rPr>
              <a:t>Amply apply a suitable homoeopathic remedy by the conjoint totality.</a:t>
            </a:r>
          </a:p>
          <a:p>
            <a:pPr marL="0" indent="0" eaLnBrk="1" hangingPunct="1">
              <a:lnSpc>
                <a:spcPct val="80000"/>
              </a:lnSpc>
              <a:buNone/>
            </a:pPr>
            <a:r>
              <a:rPr lang="en-US" sz="2800" b="1" dirty="0" smtClean="0">
                <a:effectLst/>
              </a:rPr>
              <a:t>Thus the patient shall not fall a sacrifice to the injurious drugs he has swallowed.</a:t>
            </a:r>
          </a:p>
        </p:txBody>
      </p:sp>
      <p:sp>
        <p:nvSpPr>
          <p:cNvPr id="25605" name="Slide Number Placeholder 2"/>
          <p:cNvSpPr>
            <a:spLocks noGrp="1"/>
          </p:cNvSpPr>
          <p:nvPr>
            <p:ph type="sldNum" sz="quarter" idx="12"/>
          </p:nvPr>
        </p:nvSpPr>
        <p:spPr>
          <a:noFill/>
        </p:spPr>
        <p:txBody>
          <a:bodyPr/>
          <a:lstStyle/>
          <a:p>
            <a:fld id="{2007179C-FA06-44DB-B67B-045BB9EAE878}" type="slidenum">
              <a:rPr lang="en-US" smtClean="0"/>
              <a:pPr/>
              <a:t>23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Aphorism- 93</a:t>
            </a:r>
          </a:p>
        </p:txBody>
      </p:sp>
      <p:sp>
        <p:nvSpPr>
          <p:cNvPr id="26627" name="Rectangle 3"/>
          <p:cNvSpPr>
            <a:spLocks noGrp="1" noChangeArrowheads="1"/>
          </p:cNvSpPr>
          <p:nvPr>
            <p:ph type="body" idx="4294967295"/>
          </p:nvPr>
        </p:nvSpPr>
        <p:spPr>
          <a:xfrm>
            <a:off x="0" y="838200"/>
            <a:ext cx="9144000" cy="6019800"/>
          </a:xfrm>
          <a:noFill/>
        </p:spPr>
        <p:txBody>
          <a:bodyPr/>
          <a:lstStyle/>
          <a:p>
            <a:pPr marL="609600" indent="-609600" algn="just" eaLnBrk="1" hangingPunct="1">
              <a:buFont typeface="Wingdings" pitchFamily="2" charset="2"/>
              <a:buNone/>
            </a:pPr>
            <a:r>
              <a:rPr lang="en-US" b="1" smtClean="0">
                <a:effectLst/>
              </a:rPr>
              <a:t>	If it be by some obvious cause – In either acute or chronic cases, the patient or his friends are questioned privately then,</a:t>
            </a:r>
          </a:p>
          <a:p>
            <a:pPr marL="1009650" lvl="1" indent="-609600" algn="just" eaLnBrk="1" hangingPunct="1">
              <a:buFont typeface="Arial" pitchFamily="34" charset="0"/>
              <a:buAutoNum type="arabicPeriod"/>
            </a:pPr>
            <a:r>
              <a:rPr lang="en-US" b="1" smtClean="0">
                <a:effectLst/>
              </a:rPr>
              <a:t>Either they will mention it spontaneously.</a:t>
            </a:r>
          </a:p>
          <a:p>
            <a:pPr marL="1009650" lvl="1" indent="-609600" algn="just" eaLnBrk="1" hangingPunct="1">
              <a:buFont typeface="Arial" pitchFamily="34" charset="0"/>
              <a:buAutoNum type="arabicPeriod"/>
            </a:pPr>
            <a:r>
              <a:rPr lang="en-US" b="1" smtClean="0">
                <a:effectLst/>
              </a:rPr>
              <a:t>They will tell everything when carefully interrogated</a:t>
            </a:r>
          </a:p>
        </p:txBody>
      </p:sp>
      <p:sp>
        <p:nvSpPr>
          <p:cNvPr id="26629" name="Slide Number Placeholder 2"/>
          <p:cNvSpPr>
            <a:spLocks noGrp="1"/>
          </p:cNvSpPr>
          <p:nvPr>
            <p:ph type="sldNum" sz="quarter" idx="12"/>
          </p:nvPr>
        </p:nvSpPr>
        <p:spPr>
          <a:noFill/>
        </p:spPr>
        <p:txBody>
          <a:bodyPr/>
          <a:lstStyle/>
          <a:p>
            <a:fld id="{13105D5D-2D37-4670-9CD6-57542E3CCF22}" type="slidenum">
              <a:rPr lang="en-US" smtClean="0"/>
              <a:pPr/>
              <a:t>24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0"/>
            <a:ext cx="8229600" cy="1219200"/>
          </a:xfrm>
        </p:spPr>
        <p:txBody>
          <a:bodyPr>
            <a:normAutofit fontScale="90000"/>
          </a:bodyPr>
          <a:lstStyle/>
          <a:p>
            <a:pPr>
              <a:defRPr/>
            </a:pPr>
            <a:r>
              <a:rPr lang="en-US" sz="2800" b="1" dirty="0" smtClean="0">
                <a:effectLst/>
              </a:rPr>
              <a:t/>
            </a:r>
            <a:br>
              <a:rPr lang="en-US" sz="2800" b="1" dirty="0" smtClean="0">
                <a:effectLst/>
              </a:rPr>
            </a:br>
            <a:r>
              <a:rPr lang="en-US" b="1" dirty="0" smtClean="0"/>
              <a:t/>
            </a:r>
            <a:br>
              <a:rPr lang="en-US" b="1" dirty="0" smtClean="0"/>
            </a:br>
            <a:endParaRPr lang="en-US" dirty="0"/>
          </a:p>
        </p:txBody>
      </p:sp>
      <p:graphicFrame>
        <p:nvGraphicFramePr>
          <p:cNvPr id="4" name="Content Placeholder 3"/>
          <p:cNvGraphicFramePr>
            <a:graphicFrameLocks noGrp="1"/>
          </p:cNvGraphicFramePr>
          <p:nvPr>
            <p:ph idx="4294967295"/>
          </p:nvPr>
        </p:nvGraphicFramePr>
        <p:xfrm>
          <a:off x="500034" y="500042"/>
          <a:ext cx="8286808"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3" name="Slide Number Placeholder 4"/>
          <p:cNvSpPr>
            <a:spLocks noGrp="1"/>
          </p:cNvSpPr>
          <p:nvPr>
            <p:ph type="sldNum" sz="quarter" idx="12"/>
          </p:nvPr>
        </p:nvSpPr>
        <p:spPr>
          <a:noFill/>
        </p:spPr>
        <p:txBody>
          <a:bodyPr/>
          <a:lstStyle/>
          <a:p>
            <a:fld id="{381D2AB9-BA2D-41AB-BEAB-64FF8CA45F12}" type="slidenum">
              <a:rPr lang="en-US" smtClean="0"/>
              <a:pPr/>
              <a:t>25</a:t>
            </a:fld>
            <a:endParaRPr lang="en-US" smtClean="0"/>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471891904"/>
              </p:ext>
            </p:extLst>
          </p:nvPr>
        </p:nvGraphicFramePr>
        <p:xfrm>
          <a:off x="214282" y="285728"/>
          <a:ext cx="8643998"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Slide Number Placeholder 2"/>
          <p:cNvSpPr>
            <a:spLocks noGrp="1"/>
          </p:cNvSpPr>
          <p:nvPr>
            <p:ph type="sldNum" sz="quarter" idx="12"/>
          </p:nvPr>
        </p:nvSpPr>
        <p:spPr>
          <a:noFill/>
        </p:spPr>
        <p:txBody>
          <a:bodyPr/>
          <a:lstStyle/>
          <a:p>
            <a:fld id="{E9B32598-927F-43FC-8A2C-C68B71AB3508}" type="slidenum">
              <a:rPr lang="en-US" smtClean="0"/>
              <a:pPr/>
              <a:t>26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-94</a:t>
            </a:r>
          </a:p>
        </p:txBody>
      </p:sp>
      <p:sp>
        <p:nvSpPr>
          <p:cNvPr id="29699" name="Rectangle 3"/>
          <p:cNvSpPr>
            <a:spLocks noGrp="1" noChangeArrowheads="1"/>
          </p:cNvSpPr>
          <p:nvPr>
            <p:ph type="body" idx="4294967295"/>
          </p:nvPr>
        </p:nvSpPr>
        <p:spPr>
          <a:xfrm>
            <a:off x="0" y="838200"/>
            <a:ext cx="9144000" cy="6019800"/>
          </a:xfrm>
          <a:noFill/>
        </p:spPr>
        <p:txBody>
          <a:bodyPr/>
          <a:lstStyle/>
          <a:p>
            <a:pPr marL="609600" indent="-609600" eaLnBrk="1" hangingPunct="1">
              <a:lnSpc>
                <a:spcPct val="80000"/>
              </a:lnSpc>
            </a:pPr>
            <a:r>
              <a:rPr lang="en-US" sz="2800" b="1" dirty="0" smtClean="0">
                <a:effectLst/>
              </a:rPr>
              <a:t>The physicians considers and </a:t>
            </a:r>
            <a:r>
              <a:rPr lang="en-US" sz="2800" b="1" dirty="0" err="1" smtClean="0">
                <a:effectLst/>
              </a:rPr>
              <a:t>scrutinises</a:t>
            </a:r>
            <a:r>
              <a:rPr lang="en-US" sz="2800" b="1" dirty="0" smtClean="0">
                <a:effectLst/>
              </a:rPr>
              <a:t> the particular circumstances of the patient with regard to</a:t>
            </a:r>
          </a:p>
          <a:p>
            <a:pPr marL="1009650" lvl="1" indent="-609600" eaLnBrk="1" hangingPunct="1">
              <a:lnSpc>
                <a:spcPct val="80000"/>
              </a:lnSpc>
              <a:buFont typeface="Wingdings" pitchFamily="2" charset="2"/>
              <a:buAutoNum type="arabicPeriod"/>
            </a:pPr>
            <a:r>
              <a:rPr lang="en-US" sz="2400" b="1" dirty="0" smtClean="0">
                <a:effectLst/>
              </a:rPr>
              <a:t>His occupation </a:t>
            </a:r>
          </a:p>
          <a:p>
            <a:pPr marL="1009650" lvl="1" indent="-609600" eaLnBrk="1" hangingPunct="1">
              <a:lnSpc>
                <a:spcPct val="80000"/>
              </a:lnSpc>
              <a:buFont typeface="Wingdings" pitchFamily="2" charset="2"/>
              <a:buAutoNum type="arabicPeriod"/>
            </a:pPr>
            <a:r>
              <a:rPr lang="en-US" sz="2400" b="1" dirty="0" smtClean="0">
                <a:effectLst/>
              </a:rPr>
              <a:t>His usual mode of living</a:t>
            </a:r>
          </a:p>
          <a:p>
            <a:pPr marL="1009650" lvl="1" indent="-609600" eaLnBrk="1" hangingPunct="1">
              <a:lnSpc>
                <a:spcPct val="80000"/>
              </a:lnSpc>
              <a:buFont typeface="Wingdings" pitchFamily="2" charset="2"/>
              <a:buAutoNum type="arabicPeriod"/>
            </a:pPr>
            <a:r>
              <a:rPr lang="en-US" sz="2400" b="1" dirty="0" smtClean="0">
                <a:effectLst/>
              </a:rPr>
              <a:t>His diet</a:t>
            </a:r>
          </a:p>
          <a:p>
            <a:pPr marL="1009650" lvl="1" indent="-609600" eaLnBrk="1" hangingPunct="1">
              <a:lnSpc>
                <a:spcPct val="80000"/>
              </a:lnSpc>
              <a:buFont typeface="Wingdings" pitchFamily="2" charset="2"/>
              <a:buAutoNum type="arabicPeriod"/>
            </a:pPr>
            <a:r>
              <a:rPr lang="en-US" sz="2400" b="1" dirty="0" smtClean="0">
                <a:effectLst/>
              </a:rPr>
              <a:t>His domestic situation and so forth – to be the Etiology, maintaining cause or obstacle to recovery.</a:t>
            </a:r>
          </a:p>
          <a:p>
            <a:pPr marL="609600" indent="-609600" eaLnBrk="1" hangingPunct="1">
              <a:lnSpc>
                <a:spcPct val="80000"/>
              </a:lnSpc>
            </a:pPr>
            <a:r>
              <a:rPr lang="en-US" sz="2800" b="1" dirty="0" smtClean="0">
                <a:effectLst/>
              </a:rPr>
              <a:t>This is known as personal History of the patient.</a:t>
            </a:r>
          </a:p>
          <a:p>
            <a:pPr marL="609600" indent="-609600" eaLnBrk="1" hangingPunct="1">
              <a:lnSpc>
                <a:spcPct val="80000"/>
              </a:lnSpc>
            </a:pPr>
            <a:r>
              <a:rPr lang="en-US" sz="2800" b="1" dirty="0" smtClean="0">
                <a:effectLst/>
              </a:rPr>
              <a:t>It is so done to ascertain what there is in them that may tend to</a:t>
            </a:r>
          </a:p>
          <a:p>
            <a:pPr marL="1009650" lvl="1" indent="-609600" eaLnBrk="1" hangingPunct="1">
              <a:lnSpc>
                <a:spcPct val="80000"/>
              </a:lnSpc>
              <a:buFont typeface="Wingdings" pitchFamily="2" charset="2"/>
              <a:buAutoNum type="arabicPeriod"/>
            </a:pPr>
            <a:r>
              <a:rPr lang="en-US" sz="2400" b="1" dirty="0" smtClean="0">
                <a:effectLst/>
              </a:rPr>
              <a:t>Produce the disease</a:t>
            </a:r>
          </a:p>
          <a:p>
            <a:pPr marL="1009650" lvl="1" indent="-609600" eaLnBrk="1" hangingPunct="1">
              <a:lnSpc>
                <a:spcPct val="80000"/>
              </a:lnSpc>
              <a:buFont typeface="Wingdings" pitchFamily="2" charset="2"/>
              <a:buAutoNum type="arabicPeriod"/>
            </a:pPr>
            <a:r>
              <a:rPr lang="en-US" sz="2400" b="1" dirty="0" smtClean="0">
                <a:effectLst/>
              </a:rPr>
              <a:t>Maintain the disease</a:t>
            </a:r>
          </a:p>
          <a:p>
            <a:pPr marL="609600" indent="-609600" eaLnBrk="1" hangingPunct="1">
              <a:lnSpc>
                <a:spcPct val="80000"/>
              </a:lnSpc>
            </a:pPr>
            <a:r>
              <a:rPr lang="en-US" sz="2800" b="1" dirty="0" smtClean="0">
                <a:effectLst/>
              </a:rPr>
              <a:t>In order that by their removal, the recovery may be promoted.  </a:t>
            </a:r>
          </a:p>
        </p:txBody>
      </p:sp>
      <p:sp>
        <p:nvSpPr>
          <p:cNvPr id="29701" name="Slide Number Placeholder 2"/>
          <p:cNvSpPr>
            <a:spLocks noGrp="1"/>
          </p:cNvSpPr>
          <p:nvPr>
            <p:ph type="sldNum" sz="quarter" idx="12"/>
          </p:nvPr>
        </p:nvSpPr>
        <p:spPr>
          <a:noFill/>
        </p:spPr>
        <p:txBody>
          <a:bodyPr/>
          <a:lstStyle/>
          <a:p>
            <a:fld id="{AA8282AB-CA31-4E63-A715-9278BE2372A5}" type="slidenum">
              <a:rPr lang="en-US" smtClean="0"/>
              <a:pPr/>
              <a:t>27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-95</a:t>
            </a:r>
          </a:p>
        </p:txBody>
      </p:sp>
      <p:sp>
        <p:nvSpPr>
          <p:cNvPr id="30723" name="Rectangle 3"/>
          <p:cNvSpPr>
            <a:spLocks noGrp="1" noChangeArrowheads="1"/>
          </p:cNvSpPr>
          <p:nvPr>
            <p:ph type="body" idx="4294967295"/>
          </p:nvPr>
        </p:nvSpPr>
        <p:spPr>
          <a:xfrm>
            <a:off x="0" y="838200"/>
            <a:ext cx="9144000" cy="6019800"/>
          </a:xfrm>
          <a:noFill/>
        </p:spPr>
        <p:txBody>
          <a:bodyPr/>
          <a:lstStyle/>
          <a:p>
            <a:pPr marL="609600" indent="-609600" eaLnBrk="1" hangingPunct="1"/>
            <a:r>
              <a:rPr lang="en-US" sz="2800" b="1" dirty="0" smtClean="0">
                <a:effectLst/>
              </a:rPr>
              <a:t>Then he discussed about the importance of minute peculiarities and Lesser Accessory symptoms in taking up a chronic case</a:t>
            </a:r>
          </a:p>
          <a:p>
            <a:pPr marL="609600" indent="-609600" eaLnBrk="1" hangingPunct="1"/>
            <a:r>
              <a:rPr lang="en-US" sz="2800" b="1" dirty="0" smtClean="0">
                <a:effectLst/>
              </a:rPr>
              <a:t>Minute peculiarities must be attended to because</a:t>
            </a:r>
          </a:p>
          <a:p>
            <a:pPr marL="1009650" lvl="1" indent="-609600" eaLnBrk="1" hangingPunct="1">
              <a:buFont typeface="Wingdings" pitchFamily="2" charset="2"/>
              <a:buAutoNum type="arabicPeriod"/>
            </a:pPr>
            <a:r>
              <a:rPr lang="en-US" sz="2400" b="1" dirty="0" smtClean="0">
                <a:effectLst/>
              </a:rPr>
              <a:t>In the disease they are more characteristics</a:t>
            </a:r>
          </a:p>
          <a:p>
            <a:pPr marL="1009650" lvl="1" indent="-609600" eaLnBrk="1" hangingPunct="1">
              <a:buFont typeface="Wingdings" pitchFamily="2" charset="2"/>
              <a:buAutoNum type="arabicPeriod"/>
            </a:pPr>
            <a:r>
              <a:rPr lang="en-US" sz="2400" b="1" dirty="0" smtClean="0">
                <a:effectLst/>
              </a:rPr>
              <a:t>They are least resemblances to those of Acute disease, i.e., they are actually the patients’ symptoms.’</a:t>
            </a:r>
          </a:p>
          <a:p>
            <a:pPr marL="1009650" lvl="1" indent="-609600" eaLnBrk="1" hangingPunct="1">
              <a:buFont typeface="Wingdings" pitchFamily="2" charset="2"/>
              <a:buAutoNum type="arabicPeriod"/>
            </a:pPr>
            <a:r>
              <a:rPr lang="en-US" sz="2400" b="1" dirty="0" smtClean="0">
                <a:effectLst/>
              </a:rPr>
              <a:t>They cannot be too accurately noted</a:t>
            </a:r>
          </a:p>
          <a:p>
            <a:pPr marL="1009650" lvl="1" indent="-609600" eaLnBrk="1" hangingPunct="1">
              <a:buFont typeface="Wingdings" pitchFamily="2" charset="2"/>
              <a:buAutoNum type="arabicPeriod"/>
            </a:pPr>
            <a:r>
              <a:rPr lang="en-US" sz="2400" b="1" dirty="0" smtClean="0">
                <a:effectLst/>
              </a:rPr>
              <a:t>The patient becomes so used to their long sufferings that they pay little or not need to the Lesser accessory symptoms.</a:t>
            </a:r>
          </a:p>
        </p:txBody>
      </p:sp>
      <p:sp>
        <p:nvSpPr>
          <p:cNvPr id="30725" name="Slide Number Placeholder 2"/>
          <p:cNvSpPr>
            <a:spLocks noGrp="1"/>
          </p:cNvSpPr>
          <p:nvPr>
            <p:ph type="sldNum" sz="quarter" idx="12"/>
          </p:nvPr>
        </p:nvSpPr>
        <p:spPr>
          <a:noFill/>
        </p:spPr>
        <p:txBody>
          <a:bodyPr/>
          <a:lstStyle/>
          <a:p>
            <a:fld id="{527E741C-CF24-4E4D-B682-25BA36BDDAF6}" type="slidenum">
              <a:rPr lang="en-US" smtClean="0"/>
              <a:pPr/>
              <a:t>28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4294967295"/>
          </p:nvPr>
        </p:nvSpPr>
        <p:spPr>
          <a:xfrm>
            <a:off x="0" y="0"/>
            <a:ext cx="9144000" cy="6858000"/>
          </a:xfrm>
          <a:noFill/>
        </p:spPr>
        <p:txBody>
          <a:bodyPr/>
          <a:lstStyle/>
          <a:p>
            <a:pPr marL="609600" indent="-609600" eaLnBrk="1" hangingPunct="1">
              <a:buNone/>
            </a:pPr>
            <a:r>
              <a:rPr lang="en-US" sz="2800" b="1" dirty="0" smtClean="0">
                <a:effectLst/>
              </a:rPr>
              <a:t/>
            </a:r>
            <a:br>
              <a:rPr lang="en-US" sz="2800" b="1" dirty="0" smtClean="0">
                <a:effectLst/>
              </a:rPr>
            </a:br>
            <a:endParaRPr lang="en-US" sz="2800" b="1" dirty="0" smtClean="0">
              <a:effectLst/>
            </a:endParaRPr>
          </a:p>
          <a:p>
            <a:pPr marL="609600" indent="-609600" eaLnBrk="1" hangingPunct="1">
              <a:buNone/>
            </a:pPr>
            <a:r>
              <a:rPr lang="en-US" sz="2800" b="1" dirty="0" smtClean="0">
                <a:effectLst/>
              </a:rPr>
              <a:t>The accessory symptoms are </a:t>
            </a:r>
          </a:p>
          <a:p>
            <a:pPr marL="609600" indent="-609600" eaLnBrk="1" hangingPunct="1">
              <a:buNone/>
            </a:pPr>
            <a:endParaRPr lang="en-US" sz="2800" b="1" dirty="0" smtClean="0">
              <a:effectLst/>
            </a:endParaRPr>
          </a:p>
          <a:p>
            <a:pPr marL="609600" indent="-609600" eaLnBrk="1" hangingPunct="1">
              <a:buFont typeface="Arial" pitchFamily="34" charset="0"/>
              <a:buAutoNum type="arabicPeriod"/>
            </a:pPr>
            <a:r>
              <a:rPr lang="en-US" sz="2800" b="1" dirty="0" smtClean="0">
                <a:effectLst/>
              </a:rPr>
              <a:t>Often very pregnant with meaning (characteristics)</a:t>
            </a:r>
          </a:p>
          <a:p>
            <a:pPr marL="609600" indent="-609600" eaLnBrk="1" hangingPunct="1">
              <a:buFont typeface="Arial" pitchFamily="34" charset="0"/>
              <a:buAutoNum type="arabicPeriod"/>
            </a:pPr>
            <a:r>
              <a:rPr lang="en-US" sz="2800" b="1" dirty="0" smtClean="0">
                <a:effectLst/>
              </a:rPr>
              <a:t>Often very helpful in determining the choice of remedy and regard them as-</a:t>
            </a:r>
          </a:p>
          <a:p>
            <a:pPr marL="1009650" lvl="1" indent="-609600" eaLnBrk="1" hangingPunct="1">
              <a:buFont typeface="Arial" pitchFamily="34" charset="0"/>
              <a:buAutoNum type="arabicPeriod"/>
            </a:pPr>
            <a:r>
              <a:rPr lang="en-US" sz="2400" b="1" dirty="0" smtClean="0">
                <a:effectLst/>
              </a:rPr>
              <a:t>A necessary part of their condition, almost as health</a:t>
            </a:r>
          </a:p>
          <a:p>
            <a:pPr marL="1009650" lvl="1" indent="-609600" eaLnBrk="1" hangingPunct="1">
              <a:buFont typeface="Arial" pitchFamily="34" charset="0"/>
              <a:buAutoNum type="arabicPeriod"/>
            </a:pPr>
            <a:r>
              <a:rPr lang="en-US" sz="2400" b="1" dirty="0" smtClean="0">
                <a:effectLst/>
              </a:rPr>
              <a:t>Forget them sometimes, 15 or 20 years sufferings.</a:t>
            </a:r>
          </a:p>
          <a:p>
            <a:pPr marL="1009650" lvl="1" indent="-609600" eaLnBrk="1" hangingPunct="1">
              <a:buFont typeface="Arial" pitchFamily="34" charset="0"/>
              <a:buAutoNum type="arabicPeriod"/>
            </a:pPr>
            <a:r>
              <a:rPr lang="en-US" sz="2400" b="1" dirty="0" smtClean="0">
                <a:effectLst/>
              </a:rPr>
              <a:t>Scarcely believes that these Accessory symptoms can have any connection with their principal malady </a:t>
            </a:r>
          </a:p>
          <a:p>
            <a:pPr marL="1009650" lvl="1" indent="-609600" eaLnBrk="1" hangingPunct="1">
              <a:buFont typeface="Arial" pitchFamily="34" charset="0"/>
              <a:buAutoNum type="arabicPeriod"/>
            </a:pPr>
            <a:endParaRPr lang="en-US" sz="2000" b="1" dirty="0" smtClean="0">
              <a:effectLst/>
            </a:endParaRPr>
          </a:p>
        </p:txBody>
      </p:sp>
      <p:sp>
        <p:nvSpPr>
          <p:cNvPr id="31748" name="Slide Number Placeholder 2"/>
          <p:cNvSpPr>
            <a:spLocks noGrp="1"/>
          </p:cNvSpPr>
          <p:nvPr>
            <p:ph type="sldNum" sz="quarter" idx="12"/>
          </p:nvPr>
        </p:nvSpPr>
        <p:spPr>
          <a:noFill/>
        </p:spPr>
        <p:txBody>
          <a:bodyPr/>
          <a:lstStyle/>
          <a:p>
            <a:fld id="{41DBF0AF-6671-4405-96A7-B90D16DC5FB3}" type="slidenum">
              <a:rPr lang="en-US" smtClean="0"/>
              <a:pPr/>
              <a:t>29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2844" y="214290"/>
          <a:ext cx="8786874"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4" name="Slide Number Placeholder 2"/>
          <p:cNvSpPr>
            <a:spLocks noGrp="1"/>
          </p:cNvSpPr>
          <p:nvPr>
            <p:ph type="sldNum" sz="quarter" idx="12"/>
          </p:nvPr>
        </p:nvSpPr>
        <p:spPr>
          <a:noFill/>
        </p:spPr>
        <p:txBody>
          <a:bodyPr/>
          <a:lstStyle/>
          <a:p>
            <a:fld id="{67148288-E4E3-4F97-9C3B-9E30E8F44049}" type="slidenum">
              <a:rPr lang="en-US" smtClean="0"/>
              <a:pPr/>
              <a:t>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Aphorism- 96</a:t>
            </a:r>
          </a:p>
        </p:txBody>
      </p:sp>
      <p:sp>
        <p:nvSpPr>
          <p:cNvPr id="32771" name="Rectangle 3"/>
          <p:cNvSpPr>
            <a:spLocks noGrp="1" noChangeArrowheads="1"/>
          </p:cNvSpPr>
          <p:nvPr>
            <p:ph type="body" idx="4294967295"/>
          </p:nvPr>
        </p:nvSpPr>
        <p:spPr>
          <a:xfrm>
            <a:off x="0" y="838200"/>
            <a:ext cx="9144000" cy="6019800"/>
          </a:xfrm>
          <a:noFill/>
        </p:spPr>
        <p:txBody>
          <a:bodyPr/>
          <a:lstStyle/>
          <a:p>
            <a:pPr marL="609600" indent="-609600" algn="just" eaLnBrk="1" hangingPunct="1"/>
            <a:r>
              <a:rPr lang="en-US" b="1" dirty="0" smtClean="0">
                <a:effectLst/>
              </a:rPr>
              <a:t>He also warns about the Hypochondriac patient who detail much.  They detail much due to their</a:t>
            </a:r>
          </a:p>
          <a:p>
            <a:pPr marL="1009650" lvl="1" indent="-609600" algn="just" eaLnBrk="1" hangingPunct="1">
              <a:buFont typeface="Wingdings" pitchFamily="2" charset="2"/>
              <a:buAutoNum type="arabicPeriod"/>
            </a:pPr>
            <a:r>
              <a:rPr lang="en-US" b="1" dirty="0" smtClean="0">
                <a:effectLst/>
              </a:rPr>
              <a:t>Great sensitiveness</a:t>
            </a:r>
          </a:p>
          <a:p>
            <a:pPr marL="1009650" lvl="1" indent="-609600" algn="just" eaLnBrk="1" hangingPunct="1">
              <a:buFont typeface="Wingdings" pitchFamily="2" charset="2"/>
              <a:buAutoNum type="arabicPeriod"/>
            </a:pPr>
            <a:r>
              <a:rPr lang="en-US" b="1" dirty="0" smtClean="0">
                <a:effectLst/>
              </a:rPr>
              <a:t>Impatient of sufferings</a:t>
            </a:r>
          </a:p>
          <a:p>
            <a:pPr marL="1009650" lvl="1" indent="-609600" algn="just" eaLnBrk="1" hangingPunct="1">
              <a:buFont typeface="Wingdings" pitchFamily="2" charset="2"/>
              <a:buAutoNum type="arabicPeriod"/>
            </a:pPr>
            <a:r>
              <a:rPr lang="en-US" b="1" dirty="0" smtClean="0">
                <a:effectLst/>
              </a:rPr>
              <a:t>Habit of portraying their symptoms in the vivid </a:t>
            </a:r>
            <a:r>
              <a:rPr lang="en-US" b="1" dirty="0" err="1" smtClean="0">
                <a:effectLst/>
              </a:rPr>
              <a:t>colours</a:t>
            </a:r>
            <a:r>
              <a:rPr lang="en-US" b="1" dirty="0" smtClean="0">
                <a:effectLst/>
              </a:rPr>
              <a:t>.</a:t>
            </a:r>
          </a:p>
          <a:p>
            <a:pPr marL="1009650" lvl="1" indent="-609600" algn="just" eaLnBrk="1" hangingPunct="1">
              <a:buFont typeface="Wingdings" pitchFamily="2" charset="2"/>
              <a:buAutoNum type="arabicPeriod"/>
            </a:pPr>
            <a:r>
              <a:rPr lang="en-US" b="1" dirty="0" smtClean="0">
                <a:effectLst/>
              </a:rPr>
              <a:t>Describe their symptoms in exaggerated expressions in order to induce the physician to give them prompt relief  </a:t>
            </a:r>
          </a:p>
        </p:txBody>
      </p:sp>
      <p:sp>
        <p:nvSpPr>
          <p:cNvPr id="32773" name="Slide Number Placeholder 2"/>
          <p:cNvSpPr>
            <a:spLocks noGrp="1"/>
          </p:cNvSpPr>
          <p:nvPr>
            <p:ph type="sldNum" sz="quarter" idx="12"/>
          </p:nvPr>
        </p:nvSpPr>
        <p:spPr>
          <a:noFill/>
        </p:spPr>
        <p:txBody>
          <a:bodyPr/>
          <a:lstStyle/>
          <a:p>
            <a:fld id="{976B3950-B51E-4AF1-AFA4-EF5092BBA405}" type="slidenum">
              <a:rPr lang="en-US" smtClean="0"/>
              <a:pPr/>
              <a:t>30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Aphorism- 97</a:t>
            </a:r>
          </a:p>
        </p:txBody>
      </p:sp>
      <p:sp>
        <p:nvSpPr>
          <p:cNvPr id="33795" name="Rectangle 3"/>
          <p:cNvSpPr>
            <a:spLocks noGrp="1" noChangeArrowheads="1"/>
          </p:cNvSpPr>
          <p:nvPr>
            <p:ph type="body" idx="4294967295"/>
          </p:nvPr>
        </p:nvSpPr>
        <p:spPr>
          <a:xfrm>
            <a:off x="0" y="838200"/>
            <a:ext cx="9144000" cy="6019800"/>
          </a:xfrm>
          <a:noFill/>
        </p:spPr>
        <p:txBody>
          <a:bodyPr/>
          <a:lstStyle/>
          <a:p>
            <a:pPr marL="609600" indent="-609600" eaLnBrk="1" hangingPunct="1"/>
            <a:r>
              <a:rPr lang="en-US" b="1" dirty="0" smtClean="0">
                <a:effectLst/>
              </a:rPr>
              <a:t>Similarly the indolent patient details less and they detail less due to</a:t>
            </a:r>
          </a:p>
          <a:p>
            <a:pPr marL="1009650" lvl="1" indent="-609600" eaLnBrk="1" hangingPunct="1">
              <a:buFont typeface="Wingdings" pitchFamily="2" charset="2"/>
              <a:buAutoNum type="arabicPeriod"/>
            </a:pPr>
            <a:r>
              <a:rPr lang="en-US" b="1" dirty="0" smtClean="0">
                <a:effectLst/>
              </a:rPr>
              <a:t>From indolence</a:t>
            </a:r>
          </a:p>
          <a:p>
            <a:pPr marL="1009650" lvl="1" indent="-609600" eaLnBrk="1" hangingPunct="1">
              <a:buFont typeface="Wingdings" pitchFamily="2" charset="2"/>
              <a:buAutoNum type="arabicPeriod"/>
            </a:pPr>
            <a:r>
              <a:rPr lang="en-US" b="1" dirty="0" smtClean="0">
                <a:effectLst/>
              </a:rPr>
              <a:t>From false modestly</a:t>
            </a:r>
          </a:p>
          <a:p>
            <a:pPr marL="1009650" lvl="1" indent="-609600" eaLnBrk="1" hangingPunct="1">
              <a:buFont typeface="Wingdings" pitchFamily="2" charset="2"/>
              <a:buAutoNum type="arabicPeriod"/>
            </a:pPr>
            <a:r>
              <a:rPr lang="en-US" b="1" dirty="0" smtClean="0">
                <a:effectLst/>
              </a:rPr>
              <a:t>From a kind of mildness of disposition or weakness of mind and thus</a:t>
            </a:r>
          </a:p>
          <a:p>
            <a:pPr marL="1371600" lvl="2" indent="-457200" eaLnBrk="1" hangingPunct="1">
              <a:buFont typeface="Wingdings" pitchFamily="2" charset="2"/>
              <a:buAutoNum type="arabicPeriod"/>
            </a:pPr>
            <a:r>
              <a:rPr lang="en-US" b="1" dirty="0" smtClean="0">
                <a:effectLst/>
              </a:rPr>
              <a:t>Refrain from mentioning a number of their symptoms.</a:t>
            </a:r>
          </a:p>
          <a:p>
            <a:pPr marL="1371600" lvl="2" indent="-457200" eaLnBrk="1" hangingPunct="1">
              <a:buFont typeface="Wingdings" pitchFamily="2" charset="2"/>
              <a:buAutoNum type="arabicPeriod"/>
            </a:pPr>
            <a:r>
              <a:rPr lang="en-US" b="1" dirty="0" smtClean="0">
                <a:effectLst/>
              </a:rPr>
              <a:t>Describe them in vague terms</a:t>
            </a:r>
          </a:p>
          <a:p>
            <a:pPr marL="1371600" lvl="2" indent="-457200" eaLnBrk="1" hangingPunct="1">
              <a:buFont typeface="Wingdings" pitchFamily="2" charset="2"/>
              <a:buAutoNum type="arabicPeriod"/>
            </a:pPr>
            <a:r>
              <a:rPr lang="en-US" b="1" dirty="0" smtClean="0">
                <a:effectLst/>
              </a:rPr>
              <a:t>Allege some of them to be of no  consequence.</a:t>
            </a:r>
          </a:p>
        </p:txBody>
      </p:sp>
      <p:sp>
        <p:nvSpPr>
          <p:cNvPr id="33797" name="Slide Number Placeholder 2"/>
          <p:cNvSpPr>
            <a:spLocks noGrp="1"/>
          </p:cNvSpPr>
          <p:nvPr>
            <p:ph type="sldNum" sz="quarter" idx="12"/>
          </p:nvPr>
        </p:nvSpPr>
        <p:spPr>
          <a:noFill/>
        </p:spPr>
        <p:txBody>
          <a:bodyPr/>
          <a:lstStyle/>
          <a:p>
            <a:fld id="{7D0879E1-2ADC-4ED2-B4EB-73E47FC6FD2C}" type="slidenum">
              <a:rPr lang="en-US" smtClean="0"/>
              <a:pPr/>
              <a:t>31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-98</a:t>
            </a:r>
          </a:p>
        </p:txBody>
      </p:sp>
      <p:sp>
        <p:nvSpPr>
          <p:cNvPr id="34819" name="Rectangle 3"/>
          <p:cNvSpPr>
            <a:spLocks noGrp="1" noChangeArrowheads="1"/>
          </p:cNvSpPr>
          <p:nvPr>
            <p:ph type="body" idx="4294967295"/>
          </p:nvPr>
        </p:nvSpPr>
        <p:spPr>
          <a:xfrm>
            <a:off x="0" y="838200"/>
            <a:ext cx="9144000" cy="6019800"/>
          </a:xfrm>
          <a:noFill/>
        </p:spPr>
        <p:txBody>
          <a:bodyPr>
            <a:noAutofit/>
          </a:bodyPr>
          <a:lstStyle/>
          <a:p>
            <a:pPr marL="609600" indent="-609600" eaLnBrk="1" hangingPunct="1">
              <a:lnSpc>
                <a:spcPct val="90000"/>
              </a:lnSpc>
            </a:pPr>
            <a:r>
              <a:rPr lang="en-US" sz="2800" b="1" dirty="0" smtClean="0">
                <a:effectLst/>
              </a:rPr>
              <a:t>We shall attach credence </a:t>
            </a:r>
            <a:r>
              <a:rPr lang="en-US" sz="2400" b="1" dirty="0" smtClean="0">
                <a:solidFill>
                  <a:srgbClr val="0070C0"/>
                </a:solidFill>
                <a:effectLst/>
              </a:rPr>
              <a:t>(</a:t>
            </a:r>
            <a:r>
              <a:rPr lang="en-US" sz="2800" b="1" dirty="0" smtClean="0">
                <a:solidFill>
                  <a:srgbClr val="0070C0"/>
                </a:solidFill>
                <a:effectLst/>
              </a:rPr>
              <a:t>The mental attitude that something is believable and should be accepted as true)</a:t>
            </a:r>
            <a:r>
              <a:rPr lang="en-US" b="1" dirty="0" smtClean="0">
                <a:solidFill>
                  <a:srgbClr val="0070C0"/>
                </a:solidFill>
                <a:effectLst/>
              </a:rPr>
              <a:t> </a:t>
            </a:r>
            <a:r>
              <a:rPr lang="en-US" sz="2800" b="1" dirty="0" smtClean="0">
                <a:effectLst/>
              </a:rPr>
              <a:t>especially to the own expression of the patient, because</a:t>
            </a:r>
          </a:p>
          <a:p>
            <a:pPr marL="1009650" lvl="1" indent="-609600" eaLnBrk="1" hangingPunct="1">
              <a:lnSpc>
                <a:spcPct val="90000"/>
              </a:lnSpc>
              <a:buFont typeface="Wingdings" pitchFamily="2" charset="2"/>
              <a:buAutoNum type="arabicPeriod"/>
            </a:pPr>
            <a:r>
              <a:rPr lang="en-US" sz="2400" b="1" dirty="0" smtClean="0">
                <a:effectLst/>
              </a:rPr>
              <a:t>The patient endeavors to make us understand his ailments</a:t>
            </a:r>
          </a:p>
          <a:p>
            <a:pPr marL="1009650" lvl="1" indent="-609600" eaLnBrk="1" hangingPunct="1">
              <a:lnSpc>
                <a:spcPct val="90000"/>
              </a:lnSpc>
              <a:buFont typeface="Wingdings" pitchFamily="2" charset="2"/>
              <a:buAutoNum type="arabicPeriod"/>
            </a:pPr>
            <a:r>
              <a:rPr lang="en-US" sz="2400" b="1" dirty="0" smtClean="0">
                <a:effectLst/>
              </a:rPr>
              <a:t>In the mouth of the friends and attendants they are usually altered and erroneously stated.</a:t>
            </a:r>
          </a:p>
          <a:p>
            <a:pPr marL="1009650" lvl="1" indent="-609600" eaLnBrk="1" hangingPunct="1">
              <a:lnSpc>
                <a:spcPct val="90000"/>
              </a:lnSpc>
              <a:buFont typeface="Wingdings" pitchFamily="2" charset="2"/>
              <a:buAutoNum type="arabicPeriod"/>
            </a:pPr>
            <a:r>
              <a:rPr lang="en-US" sz="2400" b="1" dirty="0" smtClean="0">
                <a:effectLst/>
              </a:rPr>
              <a:t>The investigation of a true complete picture and its peculiarities demands</a:t>
            </a:r>
          </a:p>
          <a:p>
            <a:pPr marL="1371600" lvl="2" indent="-457200" eaLnBrk="1" hangingPunct="1">
              <a:lnSpc>
                <a:spcPct val="90000"/>
              </a:lnSpc>
              <a:buFont typeface="Wingdings" pitchFamily="2" charset="2"/>
              <a:buAutoNum type="arabicPeriod"/>
            </a:pPr>
            <a:r>
              <a:rPr lang="en-US" sz="2000" b="1" dirty="0" smtClean="0">
                <a:effectLst/>
              </a:rPr>
              <a:t>Special circumspection</a:t>
            </a:r>
          </a:p>
          <a:p>
            <a:pPr marL="1371600" lvl="2" indent="-457200" eaLnBrk="1" hangingPunct="1">
              <a:lnSpc>
                <a:spcPct val="90000"/>
              </a:lnSpc>
              <a:buFont typeface="Wingdings" pitchFamily="2" charset="2"/>
              <a:buAutoNum type="arabicPeriod"/>
            </a:pPr>
            <a:r>
              <a:rPr lang="en-US" sz="2000" b="1" dirty="0" smtClean="0">
                <a:effectLst/>
              </a:rPr>
              <a:t>Tact</a:t>
            </a:r>
          </a:p>
          <a:p>
            <a:pPr marL="1371600" lvl="2" indent="-457200" eaLnBrk="1" hangingPunct="1">
              <a:lnSpc>
                <a:spcPct val="90000"/>
              </a:lnSpc>
              <a:buFont typeface="Wingdings" pitchFamily="2" charset="2"/>
              <a:buAutoNum type="arabicPeriod"/>
            </a:pPr>
            <a:r>
              <a:rPr lang="en-US" sz="2000" b="1" dirty="0" smtClean="0">
                <a:effectLst/>
              </a:rPr>
              <a:t>Knowledge of human nature</a:t>
            </a:r>
          </a:p>
          <a:p>
            <a:pPr marL="1371600" lvl="2" indent="-457200" eaLnBrk="1" hangingPunct="1">
              <a:lnSpc>
                <a:spcPct val="90000"/>
              </a:lnSpc>
              <a:buFont typeface="Wingdings" pitchFamily="2" charset="2"/>
              <a:buAutoNum type="arabicPeriod"/>
            </a:pPr>
            <a:r>
              <a:rPr lang="en-US" sz="2000" b="1" dirty="0" smtClean="0">
                <a:effectLst/>
              </a:rPr>
              <a:t>Caution in conducting the enquiry</a:t>
            </a:r>
          </a:p>
          <a:p>
            <a:pPr marL="1371600" lvl="2" indent="-457200" eaLnBrk="1" hangingPunct="1">
              <a:lnSpc>
                <a:spcPct val="90000"/>
              </a:lnSpc>
              <a:buFont typeface="Wingdings" pitchFamily="2" charset="2"/>
              <a:buAutoNum type="arabicPeriod"/>
            </a:pPr>
            <a:r>
              <a:rPr lang="en-US" sz="2000" b="1" dirty="0" smtClean="0">
                <a:effectLst/>
              </a:rPr>
              <a:t>Patience in an eminent degree </a:t>
            </a:r>
          </a:p>
        </p:txBody>
      </p:sp>
      <p:sp>
        <p:nvSpPr>
          <p:cNvPr id="34821" name="Slide Number Placeholder 2"/>
          <p:cNvSpPr>
            <a:spLocks noGrp="1"/>
          </p:cNvSpPr>
          <p:nvPr>
            <p:ph type="sldNum" sz="quarter" idx="12"/>
          </p:nvPr>
        </p:nvSpPr>
        <p:spPr>
          <a:noFill/>
        </p:spPr>
        <p:txBody>
          <a:bodyPr/>
          <a:lstStyle/>
          <a:p>
            <a:fld id="{C0947B08-7B2B-45B5-B10E-0F565847E66F}" type="slidenum">
              <a:rPr lang="en-US" smtClean="0"/>
              <a:pPr/>
              <a:t>32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0" y="0"/>
            <a:ext cx="9144000" cy="6858000"/>
          </a:xfrm>
          <a:noFill/>
        </p:spPr>
        <p:txBody>
          <a:bodyPr/>
          <a:lstStyle/>
          <a:p>
            <a:pPr marL="609600" indent="-609600" eaLnBrk="1" hangingPunct="1"/>
            <a:r>
              <a:rPr lang="en-US" sz="2800" b="1" u="sng" dirty="0" smtClean="0">
                <a:effectLst/>
              </a:rPr>
              <a:t>Special circumspection</a:t>
            </a:r>
            <a:r>
              <a:rPr lang="en-US" sz="2800" b="1" dirty="0" smtClean="0">
                <a:effectLst/>
              </a:rPr>
              <a:t> – The physician should carefully observe and take note of all the thing peculiar to health and disease.  He should be cautious, prudent </a:t>
            </a:r>
            <a:r>
              <a:rPr lang="en-US" sz="2800" b="1" dirty="0" smtClean="0">
                <a:solidFill>
                  <a:schemeClr val="accent1"/>
                </a:solidFill>
                <a:effectLst/>
              </a:rPr>
              <a:t>(careful and sensible)</a:t>
            </a:r>
            <a:r>
              <a:rPr lang="en-US" sz="2800" b="1" dirty="0" smtClean="0">
                <a:effectLst/>
              </a:rPr>
              <a:t> and have an examining attitude.</a:t>
            </a:r>
          </a:p>
          <a:p>
            <a:pPr marL="0" indent="0" eaLnBrk="1" hangingPunct="1">
              <a:buNone/>
            </a:pPr>
            <a:endParaRPr lang="en-US" sz="2800" b="1" dirty="0" smtClean="0">
              <a:effectLst/>
            </a:endParaRPr>
          </a:p>
          <a:p>
            <a:pPr marL="609600" indent="-609600" eaLnBrk="1" hangingPunct="1"/>
            <a:r>
              <a:rPr lang="en-US" sz="2800" b="1" u="sng" dirty="0" smtClean="0">
                <a:effectLst/>
              </a:rPr>
              <a:t>Tact</a:t>
            </a:r>
            <a:r>
              <a:rPr lang="en-US" sz="2800" b="1" dirty="0" smtClean="0">
                <a:effectLst/>
              </a:rPr>
              <a:t> – A physician should be </a:t>
            </a:r>
            <a:r>
              <a:rPr lang="en-US" sz="2800" b="1" dirty="0" err="1" smtClean="0">
                <a:effectLst/>
              </a:rPr>
              <a:t>skilful</a:t>
            </a:r>
            <a:r>
              <a:rPr lang="en-US" sz="2800" b="1" dirty="0" smtClean="0">
                <a:effectLst/>
              </a:rPr>
              <a:t> and ingenious </a:t>
            </a:r>
            <a:r>
              <a:rPr lang="en-US" sz="2800" b="1" dirty="0" smtClean="0">
                <a:solidFill>
                  <a:schemeClr val="accent1"/>
                </a:solidFill>
                <a:effectLst/>
              </a:rPr>
              <a:t>(showing inventiveness and skill)</a:t>
            </a:r>
            <a:r>
              <a:rPr lang="en-US" sz="2800" b="1" dirty="0" smtClean="0">
                <a:effectLst/>
              </a:rPr>
              <a:t> in managing the feeling of a patient.  He should have the right perception in seeing and doing exactly what is best in the circumstance.</a:t>
            </a:r>
          </a:p>
          <a:p>
            <a:pPr marL="609600" indent="-609600" eaLnBrk="1" hangingPunct="1"/>
            <a:endParaRPr lang="en-US" sz="2800" b="1" dirty="0" smtClean="0">
              <a:effectLst/>
            </a:endParaRPr>
          </a:p>
          <a:p>
            <a:pPr marL="609600" indent="-609600" eaLnBrk="1" hangingPunct="1"/>
            <a:r>
              <a:rPr lang="en-US" sz="2800" b="1" u="sng" dirty="0" smtClean="0">
                <a:effectLst/>
              </a:rPr>
              <a:t>Knowledge of human nature</a:t>
            </a:r>
            <a:r>
              <a:rPr lang="en-US" sz="2800" b="1" dirty="0" smtClean="0">
                <a:effectLst/>
              </a:rPr>
              <a:t> – The physician should be aware of normal feelings, common reactions in various conditions and needs of the mind at various stages of life.</a:t>
            </a:r>
          </a:p>
        </p:txBody>
      </p:sp>
      <p:sp>
        <p:nvSpPr>
          <p:cNvPr id="35844" name="Slide Number Placeholder 2"/>
          <p:cNvSpPr>
            <a:spLocks noGrp="1"/>
          </p:cNvSpPr>
          <p:nvPr>
            <p:ph type="sldNum" sz="quarter" idx="12"/>
          </p:nvPr>
        </p:nvSpPr>
        <p:spPr>
          <a:noFill/>
        </p:spPr>
        <p:txBody>
          <a:bodyPr/>
          <a:lstStyle/>
          <a:p>
            <a:fld id="{122C9B90-B4D7-46D8-865D-540CCE8B5B78}" type="slidenum">
              <a:rPr lang="en-US" smtClean="0"/>
              <a:pPr/>
              <a:t>33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4294967295"/>
          </p:nvPr>
        </p:nvSpPr>
        <p:spPr>
          <a:xfrm>
            <a:off x="0" y="0"/>
            <a:ext cx="9144000" cy="6858000"/>
          </a:xfrm>
          <a:noFill/>
        </p:spPr>
        <p:txBody>
          <a:bodyPr/>
          <a:lstStyle/>
          <a:p>
            <a:pPr marL="609600" indent="-609600" eaLnBrk="1" hangingPunct="1"/>
            <a:endParaRPr lang="en-US" sz="2800" b="1" u="sng" dirty="0" smtClean="0">
              <a:effectLst/>
            </a:endParaRPr>
          </a:p>
          <a:p>
            <a:pPr marL="609600" indent="-609600" eaLnBrk="1" hangingPunct="1"/>
            <a:r>
              <a:rPr lang="en-US" sz="2800" b="1" u="sng" dirty="0" smtClean="0">
                <a:effectLst/>
              </a:rPr>
              <a:t>Caution in conducting the enquiry</a:t>
            </a:r>
            <a:r>
              <a:rPr lang="en-US" sz="2800" b="1" dirty="0" smtClean="0">
                <a:effectLst/>
              </a:rPr>
              <a:t> – The inquiry should be made with great care and respect to human life.  </a:t>
            </a:r>
          </a:p>
          <a:p>
            <a:pPr marL="0" indent="0" eaLnBrk="1" hangingPunct="1">
              <a:buNone/>
            </a:pPr>
            <a:r>
              <a:rPr lang="en-US" sz="2800" b="1" dirty="0" smtClean="0">
                <a:effectLst/>
              </a:rPr>
              <a:t>The dignity of the individual should be maintained at any cost.</a:t>
            </a:r>
          </a:p>
          <a:p>
            <a:pPr marL="0" indent="0" eaLnBrk="1" hangingPunct="1">
              <a:buNone/>
            </a:pPr>
            <a:r>
              <a:rPr lang="en-US" sz="2800" b="1" dirty="0" smtClean="0">
                <a:effectLst/>
              </a:rPr>
              <a:t>  The feelings of the patient should be respected and the physician should try to understand it in each case because the feelings and thoughts make a man, the physician should not scope or confront the past if it is not unavoidable.</a:t>
            </a:r>
          </a:p>
          <a:p>
            <a:pPr marL="0" indent="0" eaLnBrk="1" hangingPunct="1">
              <a:buNone/>
            </a:pPr>
            <a:r>
              <a:rPr lang="en-US" sz="2800" b="1" dirty="0" smtClean="0">
                <a:effectLst/>
              </a:rPr>
              <a:t>  At any stage he should not enter into unnecessary arguments with the patients.  The physician’s attitude and words should not be unpleasing to the patient.</a:t>
            </a:r>
          </a:p>
        </p:txBody>
      </p:sp>
      <p:sp>
        <p:nvSpPr>
          <p:cNvPr id="36868" name="Slide Number Placeholder 2"/>
          <p:cNvSpPr>
            <a:spLocks noGrp="1"/>
          </p:cNvSpPr>
          <p:nvPr>
            <p:ph type="sldNum" sz="quarter" idx="12"/>
          </p:nvPr>
        </p:nvSpPr>
        <p:spPr>
          <a:noFill/>
        </p:spPr>
        <p:txBody>
          <a:bodyPr/>
          <a:lstStyle/>
          <a:p>
            <a:fld id="{5A0D2942-E89F-4E6D-AD61-12E3FABD67B9}" type="slidenum">
              <a:rPr lang="en-US" smtClean="0"/>
              <a:pPr/>
              <a:t>34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4294967295"/>
          </p:nvPr>
        </p:nvSpPr>
        <p:spPr>
          <a:xfrm>
            <a:off x="0" y="0"/>
            <a:ext cx="9144000" cy="6858000"/>
          </a:xfrm>
          <a:noFill/>
        </p:spPr>
        <p:txBody>
          <a:bodyPr/>
          <a:lstStyle/>
          <a:p>
            <a:pPr marL="609600" indent="-609600" eaLnBrk="1" hangingPunct="1"/>
            <a:endParaRPr lang="en-US" sz="2800" b="1" u="sng" dirty="0" smtClean="0">
              <a:effectLst/>
            </a:endParaRPr>
          </a:p>
          <a:p>
            <a:pPr marL="609600" indent="-609600" eaLnBrk="1" hangingPunct="1"/>
            <a:r>
              <a:rPr lang="en-US" sz="2800" b="1" u="sng" dirty="0" smtClean="0">
                <a:effectLst/>
              </a:rPr>
              <a:t>Patience</a:t>
            </a:r>
            <a:r>
              <a:rPr lang="en-US" sz="2800" b="1" dirty="0" smtClean="0">
                <a:effectLst/>
              </a:rPr>
              <a:t> – the physician should have the quality of being able to listen patiently in order to understand the patient and his sickness.  </a:t>
            </a:r>
          </a:p>
          <a:p>
            <a:pPr marL="609600" indent="-609600" eaLnBrk="1" hangingPunct="1"/>
            <a:r>
              <a:rPr lang="en-US" sz="2800" b="1" dirty="0" smtClean="0">
                <a:effectLst/>
              </a:rPr>
              <a:t>The physician’s patience gives a great relief and satisfaction to the patient and he is encouraged to narrate the story of his sickness by this attitude of the physician. </a:t>
            </a:r>
          </a:p>
          <a:p>
            <a:pPr marL="609600" indent="-609600" eaLnBrk="1" hangingPunct="1"/>
            <a:r>
              <a:rPr lang="en-US" sz="2800" b="1" dirty="0" smtClean="0">
                <a:effectLst/>
              </a:rPr>
              <a:t> Patience is also necessary to understand a person in totality.</a:t>
            </a:r>
          </a:p>
          <a:p>
            <a:pPr marL="609600" indent="-609600" eaLnBrk="1" hangingPunct="1"/>
            <a:r>
              <a:rPr lang="en-US" sz="2800" b="1" dirty="0" smtClean="0">
                <a:effectLst/>
              </a:rPr>
              <a:t>  This helps the physician to have a controlled reaction while taking a case,   </a:t>
            </a:r>
          </a:p>
          <a:p>
            <a:pPr marL="1009650" lvl="1" indent="-609600" eaLnBrk="1" hangingPunct="1">
              <a:buFont typeface="Arial" pitchFamily="34" charset="0"/>
              <a:buAutoNum type="arabicPeriod"/>
            </a:pPr>
            <a:endParaRPr lang="en-US" sz="2000" b="1" dirty="0" smtClean="0">
              <a:effectLst/>
            </a:endParaRPr>
          </a:p>
        </p:txBody>
      </p:sp>
      <p:sp>
        <p:nvSpPr>
          <p:cNvPr id="37892" name="Slide Number Placeholder 2"/>
          <p:cNvSpPr>
            <a:spLocks noGrp="1"/>
          </p:cNvSpPr>
          <p:nvPr>
            <p:ph type="sldNum" sz="quarter" idx="12"/>
          </p:nvPr>
        </p:nvSpPr>
        <p:spPr>
          <a:noFill/>
        </p:spPr>
        <p:txBody>
          <a:bodyPr/>
          <a:lstStyle/>
          <a:p>
            <a:fld id="{8A41AAFA-6039-4A71-BA93-72BBA51A68C8}" type="slidenum">
              <a:rPr lang="en-US" smtClean="0"/>
              <a:pPr/>
              <a:t>35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85720" y="357166"/>
          <a:ext cx="8572560"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6" name="Slide Number Placeholder 2"/>
          <p:cNvSpPr>
            <a:spLocks noGrp="1"/>
          </p:cNvSpPr>
          <p:nvPr>
            <p:ph type="sldNum" sz="quarter" idx="12"/>
          </p:nvPr>
        </p:nvSpPr>
        <p:spPr>
          <a:noFill/>
        </p:spPr>
        <p:txBody>
          <a:bodyPr/>
          <a:lstStyle/>
          <a:p>
            <a:fld id="{6A51297B-E2FD-4CB6-BA14-18E8CE085515}" type="slidenum">
              <a:rPr lang="en-US" smtClean="0"/>
              <a:pPr/>
              <a:t>36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99-102</a:t>
            </a:r>
          </a:p>
        </p:txBody>
      </p:sp>
      <p:sp>
        <p:nvSpPr>
          <p:cNvPr id="39939" name="Rectangle 3"/>
          <p:cNvSpPr>
            <a:spLocks noGrp="1" noChangeArrowheads="1"/>
          </p:cNvSpPr>
          <p:nvPr>
            <p:ph type="body" idx="4294967295"/>
          </p:nvPr>
        </p:nvSpPr>
        <p:spPr>
          <a:xfrm>
            <a:off x="0" y="838200"/>
            <a:ext cx="9144000" cy="6019800"/>
          </a:xfrm>
          <a:noFill/>
        </p:spPr>
        <p:txBody>
          <a:bodyPr/>
          <a:lstStyle/>
          <a:p>
            <a:pPr marL="609600" indent="-609600" eaLnBrk="1" hangingPunct="1">
              <a:lnSpc>
                <a:spcPct val="90000"/>
              </a:lnSpc>
              <a:buFont typeface="Wingdings" pitchFamily="2" charset="2"/>
              <a:buNone/>
            </a:pPr>
            <a:r>
              <a:rPr lang="en-US" sz="2800" b="1" dirty="0" smtClean="0">
                <a:effectLst/>
              </a:rPr>
              <a:t>Hahnemann also has grouped the Acute diseases for proper case taking</a:t>
            </a:r>
          </a:p>
          <a:p>
            <a:pPr marL="609600" indent="-609600" eaLnBrk="1" hangingPunct="1">
              <a:lnSpc>
                <a:spcPct val="90000"/>
              </a:lnSpc>
            </a:pPr>
            <a:r>
              <a:rPr lang="en-US" sz="2800" b="1" dirty="0" smtClean="0">
                <a:effectLst/>
              </a:rPr>
              <a:t>Hahnemann has grouped the Acute diseases mainly into two.  The two main groups are</a:t>
            </a:r>
          </a:p>
          <a:p>
            <a:pPr marL="1009650" lvl="1" indent="-609600" eaLnBrk="1" hangingPunct="1">
              <a:lnSpc>
                <a:spcPct val="90000"/>
              </a:lnSpc>
            </a:pPr>
            <a:r>
              <a:rPr lang="en-US" sz="2400" b="1" dirty="0" smtClean="0">
                <a:effectLst/>
              </a:rPr>
              <a:t>Individual types</a:t>
            </a:r>
          </a:p>
          <a:p>
            <a:pPr marL="1009650" lvl="1" indent="-609600" eaLnBrk="1" hangingPunct="1">
              <a:lnSpc>
                <a:spcPct val="90000"/>
              </a:lnSpc>
            </a:pPr>
            <a:r>
              <a:rPr lang="en-US" sz="2400" b="1" dirty="0" smtClean="0">
                <a:effectLst/>
              </a:rPr>
              <a:t>Sporadic and Epidemic types</a:t>
            </a:r>
          </a:p>
          <a:p>
            <a:pPr marL="609600" indent="-609600" eaLnBrk="1" hangingPunct="1">
              <a:lnSpc>
                <a:spcPct val="90000"/>
              </a:lnSpc>
            </a:pPr>
            <a:r>
              <a:rPr lang="en-US" sz="2800" b="1" dirty="0" smtClean="0">
                <a:effectLst/>
              </a:rPr>
              <a:t>He has put the sporadic and epidemic types into one group, because</a:t>
            </a:r>
          </a:p>
          <a:p>
            <a:pPr marL="1009650" lvl="1" indent="-609600" eaLnBrk="1" hangingPunct="1">
              <a:lnSpc>
                <a:spcPct val="90000"/>
              </a:lnSpc>
              <a:buFont typeface="Wingdings" pitchFamily="2" charset="2"/>
              <a:buAutoNum type="arabicPeriod"/>
            </a:pPr>
            <a:r>
              <a:rPr lang="en-US" sz="2400" b="1" dirty="0" smtClean="0">
                <a:effectLst/>
              </a:rPr>
              <a:t>The peculiarity or novelty of the diseases of these kinds makes no difference either in their mode of examining or of treating it.</a:t>
            </a:r>
          </a:p>
          <a:p>
            <a:pPr marL="1009650" lvl="1" indent="-609600" eaLnBrk="1" hangingPunct="1">
              <a:lnSpc>
                <a:spcPct val="90000"/>
              </a:lnSpc>
              <a:buFont typeface="Wingdings" pitchFamily="2" charset="2"/>
              <a:buAutoNum type="arabicPeriod"/>
            </a:pPr>
            <a:r>
              <a:rPr lang="en-US" sz="2400" b="1" dirty="0" smtClean="0">
                <a:effectLst/>
              </a:rPr>
              <a:t>Epidemics and </a:t>
            </a:r>
            <a:r>
              <a:rPr lang="en-US" sz="2400" b="1" dirty="0" err="1" smtClean="0">
                <a:effectLst/>
              </a:rPr>
              <a:t>sporadics</a:t>
            </a:r>
            <a:r>
              <a:rPr lang="en-US" sz="2400" b="1" dirty="0" smtClean="0">
                <a:effectLst/>
              </a:rPr>
              <a:t> resulting from a contagious principle always remains the same e.g. small pox, Measles, Cholera etc. </a:t>
            </a:r>
          </a:p>
        </p:txBody>
      </p:sp>
      <p:sp>
        <p:nvSpPr>
          <p:cNvPr id="39941" name="Slide Number Placeholder 2"/>
          <p:cNvSpPr>
            <a:spLocks noGrp="1"/>
          </p:cNvSpPr>
          <p:nvPr>
            <p:ph type="sldNum" sz="quarter" idx="12"/>
          </p:nvPr>
        </p:nvSpPr>
        <p:spPr>
          <a:noFill/>
        </p:spPr>
        <p:txBody>
          <a:bodyPr/>
          <a:lstStyle/>
          <a:p>
            <a:fld id="{D7F7DD98-9DF8-4154-B934-9A13CD5DC4B0}" type="slidenum">
              <a:rPr lang="en-US" smtClean="0"/>
              <a:pPr/>
              <a:t>37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Aphorism- 99</a:t>
            </a:r>
          </a:p>
        </p:txBody>
      </p:sp>
      <p:sp>
        <p:nvSpPr>
          <p:cNvPr id="40963" name="Rectangle 3"/>
          <p:cNvSpPr>
            <a:spLocks noGrp="1" noChangeArrowheads="1"/>
          </p:cNvSpPr>
          <p:nvPr>
            <p:ph type="body" idx="4294967295"/>
          </p:nvPr>
        </p:nvSpPr>
        <p:spPr>
          <a:xfrm>
            <a:off x="0" y="838200"/>
            <a:ext cx="9144000" cy="6019800"/>
          </a:xfrm>
          <a:noFill/>
        </p:spPr>
        <p:txBody>
          <a:bodyPr/>
          <a:lstStyle/>
          <a:p>
            <a:pPr marL="609600" indent="-609600" eaLnBrk="1" hangingPunct="1">
              <a:lnSpc>
                <a:spcPct val="90000"/>
              </a:lnSpc>
            </a:pPr>
            <a:r>
              <a:rPr lang="en-US" b="1" dirty="0" smtClean="0">
                <a:effectLst/>
              </a:rPr>
              <a:t>Individual acute diseases</a:t>
            </a:r>
          </a:p>
          <a:p>
            <a:pPr marL="609600" indent="-609600" eaLnBrk="1" hangingPunct="1">
              <a:lnSpc>
                <a:spcPct val="90000"/>
              </a:lnSpc>
            </a:pPr>
            <a:r>
              <a:rPr lang="en-US" b="1" dirty="0" smtClean="0">
                <a:effectLst/>
              </a:rPr>
              <a:t>He also says that the investigation of an acute case is much easy for the Physician.  The causes are</a:t>
            </a:r>
          </a:p>
          <a:p>
            <a:pPr marL="1009650" lvl="1" indent="-609600" eaLnBrk="1" hangingPunct="1">
              <a:lnSpc>
                <a:spcPct val="90000"/>
              </a:lnSpc>
              <a:buFont typeface="Wingdings" pitchFamily="2" charset="2"/>
              <a:buAutoNum type="arabicPeriod"/>
            </a:pPr>
            <a:r>
              <a:rPr lang="en-US" b="1" dirty="0" smtClean="0">
                <a:effectLst/>
              </a:rPr>
              <a:t>All the phenomena and deviation from the health of the patient are still fresh in the memory of the patient and his friends</a:t>
            </a:r>
          </a:p>
          <a:p>
            <a:pPr marL="1009650" lvl="1" indent="-609600" eaLnBrk="1" hangingPunct="1">
              <a:lnSpc>
                <a:spcPct val="90000"/>
              </a:lnSpc>
              <a:buFont typeface="Wingdings" pitchFamily="2" charset="2"/>
              <a:buAutoNum type="arabicPeriod"/>
            </a:pPr>
            <a:r>
              <a:rPr lang="en-US" b="1" dirty="0" smtClean="0">
                <a:effectLst/>
              </a:rPr>
              <a:t>These still continue to be novel (unusual) and striking</a:t>
            </a:r>
          </a:p>
          <a:p>
            <a:pPr marL="1009650" lvl="1" indent="-609600" eaLnBrk="1" hangingPunct="1">
              <a:lnSpc>
                <a:spcPct val="90000"/>
              </a:lnSpc>
              <a:buFont typeface="Wingdings" pitchFamily="2" charset="2"/>
              <a:buAutoNum type="arabicPeriod"/>
            </a:pPr>
            <a:r>
              <a:rPr lang="en-US" b="1" dirty="0" smtClean="0">
                <a:effectLst/>
              </a:rPr>
              <a:t>The physician has much less to inquire into. </a:t>
            </a:r>
          </a:p>
          <a:p>
            <a:pPr marL="1009650" lvl="1" indent="-609600" eaLnBrk="1" hangingPunct="1">
              <a:lnSpc>
                <a:spcPct val="90000"/>
              </a:lnSpc>
              <a:buFont typeface="Wingdings" pitchFamily="2" charset="2"/>
              <a:buAutoNum type="arabicPeriod"/>
            </a:pPr>
            <a:r>
              <a:rPr lang="en-US" b="1" dirty="0" smtClean="0">
                <a:effectLst/>
              </a:rPr>
              <a:t>Due to recent origin and nature of disease the symptoms come into notice of the physician without much difficulty.</a:t>
            </a:r>
          </a:p>
        </p:txBody>
      </p:sp>
      <p:sp>
        <p:nvSpPr>
          <p:cNvPr id="40965" name="Slide Number Placeholder 2"/>
          <p:cNvSpPr>
            <a:spLocks noGrp="1"/>
          </p:cNvSpPr>
          <p:nvPr>
            <p:ph type="sldNum" sz="quarter" idx="12"/>
          </p:nvPr>
        </p:nvSpPr>
        <p:spPr>
          <a:noFill/>
        </p:spPr>
        <p:txBody>
          <a:bodyPr/>
          <a:lstStyle/>
          <a:p>
            <a:fld id="{98C9A113-0F05-453B-B3DB-AD886CF891F3}" type="slidenum">
              <a:rPr lang="en-US" smtClean="0"/>
              <a:pPr/>
              <a:t>38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57158" y="357166"/>
          <a:ext cx="8501122"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988" name="Slide Number Placeholder 2"/>
          <p:cNvSpPr>
            <a:spLocks noGrp="1"/>
          </p:cNvSpPr>
          <p:nvPr>
            <p:ph type="sldNum" sz="quarter" idx="12"/>
          </p:nvPr>
        </p:nvSpPr>
        <p:spPr>
          <a:noFill/>
        </p:spPr>
        <p:txBody>
          <a:bodyPr/>
          <a:lstStyle/>
          <a:p>
            <a:fld id="{4A42A082-2347-4E6F-A074-54CAB89673FD}" type="slidenum">
              <a:rPr lang="en-US" smtClean="0"/>
              <a:pPr/>
              <a:t>39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2844" y="214290"/>
          <a:ext cx="8786874"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Slide Number Placeholder 2"/>
          <p:cNvSpPr>
            <a:spLocks noGrp="1"/>
          </p:cNvSpPr>
          <p:nvPr>
            <p:ph type="sldNum" sz="quarter" idx="12"/>
          </p:nvPr>
        </p:nvSpPr>
        <p:spPr>
          <a:noFill/>
        </p:spPr>
        <p:txBody>
          <a:bodyPr/>
          <a:lstStyle/>
          <a:p>
            <a:fld id="{CEADAF7F-DBA6-4D0E-B95B-7EFA4F69B5E3}" type="slidenum">
              <a:rPr lang="en-US" smtClean="0"/>
              <a:pPr/>
              <a:t>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-100</a:t>
            </a:r>
          </a:p>
        </p:txBody>
      </p:sp>
      <p:sp>
        <p:nvSpPr>
          <p:cNvPr id="43011" name="Rectangle 3"/>
          <p:cNvSpPr>
            <a:spLocks noGrp="1" noChangeArrowheads="1"/>
          </p:cNvSpPr>
          <p:nvPr>
            <p:ph type="body" idx="4294967295"/>
          </p:nvPr>
        </p:nvSpPr>
        <p:spPr>
          <a:xfrm>
            <a:off x="0" y="838200"/>
            <a:ext cx="9144000" cy="6019800"/>
          </a:xfrm>
          <a:noFill/>
        </p:spPr>
        <p:txBody>
          <a:bodyPr/>
          <a:lstStyle/>
          <a:p>
            <a:pPr marL="609600" indent="-609600" eaLnBrk="1" hangingPunct="1"/>
            <a:endParaRPr lang="en-US" sz="2800" b="1" dirty="0" smtClean="0">
              <a:effectLst/>
            </a:endParaRPr>
          </a:p>
          <a:p>
            <a:pPr marL="609600" indent="-609600" eaLnBrk="1" hangingPunct="1"/>
            <a:r>
              <a:rPr lang="en-US" sz="2800" b="1" dirty="0" smtClean="0">
                <a:effectLst/>
              </a:rPr>
              <a:t>Consideration as an unknown one</a:t>
            </a:r>
          </a:p>
          <a:p>
            <a:pPr marL="1009650" lvl="1" indent="-609600" eaLnBrk="1" hangingPunct="1"/>
            <a:r>
              <a:rPr lang="en-US" sz="2400" b="1" dirty="0" smtClean="0">
                <a:effectLst/>
              </a:rPr>
              <a:t>In case of an acute disease i.e. epidemic and sporadic a physician should study the disease carefully and examine it properly without being biased by earlier experiences.</a:t>
            </a:r>
          </a:p>
          <a:p>
            <a:pPr marL="1009650" lvl="1" indent="-609600" eaLnBrk="1" hangingPunct="1"/>
            <a:r>
              <a:rPr lang="en-US" sz="2400" b="1" dirty="0" smtClean="0">
                <a:effectLst/>
              </a:rPr>
              <a:t>He should treat such disease as a unique and unknown one which might have some similarity in presentation or even in name but there always exists an individual characteristic.</a:t>
            </a:r>
          </a:p>
          <a:p>
            <a:pPr marL="1009650" lvl="1" indent="-609600" eaLnBrk="1" hangingPunct="1"/>
            <a:r>
              <a:rPr lang="en-US" sz="2400" b="1" dirty="0" smtClean="0">
                <a:effectLst/>
              </a:rPr>
              <a:t>Even if the causation is same because of difference in constitution of a person, the effect i.e. the expressions would be always different at some sphere.  However, the epidemics caused by the same source are found to be similar in common symptoms.</a:t>
            </a:r>
          </a:p>
        </p:txBody>
      </p:sp>
      <p:sp>
        <p:nvSpPr>
          <p:cNvPr id="43013" name="Slide Number Placeholder 2"/>
          <p:cNvSpPr>
            <a:spLocks noGrp="1"/>
          </p:cNvSpPr>
          <p:nvPr>
            <p:ph type="sldNum" sz="quarter" idx="12"/>
          </p:nvPr>
        </p:nvSpPr>
        <p:spPr>
          <a:noFill/>
        </p:spPr>
        <p:txBody>
          <a:bodyPr/>
          <a:lstStyle/>
          <a:p>
            <a:fld id="{8ED6A1C1-6C64-47AF-A145-15ECBAD1B8EA}" type="slidenum">
              <a:rPr lang="en-US" smtClean="0"/>
              <a:pPr/>
              <a:t>40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0" y="0"/>
            <a:ext cx="9144000" cy="6858000"/>
          </a:xfrm>
          <a:noFill/>
        </p:spPr>
        <p:txBody>
          <a:bodyPr>
            <a:noAutofit/>
          </a:bodyPr>
          <a:lstStyle/>
          <a:p>
            <a:pPr marL="0" indent="0" eaLnBrk="1" hangingPunct="1">
              <a:buNone/>
            </a:pPr>
            <a:endParaRPr lang="en-US" b="1" dirty="0" smtClean="0">
              <a:effectLst/>
            </a:endParaRPr>
          </a:p>
          <a:p>
            <a:pPr marL="0" indent="0" eaLnBrk="1" hangingPunct="1">
              <a:buNone/>
            </a:pPr>
            <a:r>
              <a:rPr lang="en-US" b="1" dirty="0" smtClean="0">
                <a:effectLst/>
              </a:rPr>
              <a:t>Hahnemann has given some special advice in taking up an epidemic or sporadic cases in the following ways</a:t>
            </a:r>
            <a:r>
              <a:rPr lang="en-US" sz="2000" b="1" dirty="0" smtClean="0">
                <a:effectLst/>
              </a:rPr>
              <a:t>:</a:t>
            </a:r>
          </a:p>
          <a:p>
            <a:pPr marL="609600" indent="-609600" eaLnBrk="1" hangingPunct="1">
              <a:buFont typeface="Arial" pitchFamily="34" charset="0"/>
              <a:buAutoNum type="arabicPeriod"/>
            </a:pPr>
            <a:r>
              <a:rPr lang="en-US" sz="2800" b="1" dirty="0" smtClean="0">
                <a:effectLst/>
              </a:rPr>
              <a:t>There is no difference either in the mode of examining or treating it, as, the physician must always regard the pure picture of every prevailing disease as it were something new and unknown and investigate thoroughly for itself.</a:t>
            </a:r>
          </a:p>
          <a:p>
            <a:pPr marL="609600" indent="-609600" eaLnBrk="1" hangingPunct="1">
              <a:buFont typeface="Arial" pitchFamily="34" charset="0"/>
              <a:buAutoNum type="arabicPeriod"/>
            </a:pPr>
            <a:r>
              <a:rPr lang="en-US" sz="2800" b="1" dirty="0" smtClean="0">
                <a:effectLst/>
              </a:rPr>
              <a:t>He never substitutes conjectures for actual observations</a:t>
            </a:r>
          </a:p>
          <a:p>
            <a:pPr marL="609600" indent="-609600" eaLnBrk="1" hangingPunct="1">
              <a:buFont typeface="Arial" pitchFamily="34" charset="0"/>
              <a:buAutoNum type="arabicPeriod"/>
            </a:pPr>
            <a:r>
              <a:rPr lang="en-US" sz="2800" b="1" dirty="0" smtClean="0">
                <a:effectLst/>
              </a:rPr>
              <a:t>He never takes for granted that the case of disease before him is already wholly or partially known</a:t>
            </a:r>
          </a:p>
        </p:txBody>
      </p:sp>
      <p:sp>
        <p:nvSpPr>
          <p:cNvPr id="44036" name="Slide Number Placeholder 2"/>
          <p:cNvSpPr>
            <a:spLocks noGrp="1"/>
          </p:cNvSpPr>
          <p:nvPr>
            <p:ph type="sldNum" sz="quarter" idx="12"/>
          </p:nvPr>
        </p:nvSpPr>
        <p:spPr>
          <a:noFill/>
        </p:spPr>
        <p:txBody>
          <a:bodyPr/>
          <a:lstStyle/>
          <a:p>
            <a:fld id="{9B4406B6-17F1-4B73-B135-8FD5C29220FE}" type="slidenum">
              <a:rPr lang="en-US" smtClean="0"/>
              <a:pPr/>
              <a:t>41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609600" indent="-609600">
              <a:buFont typeface="Arial" pitchFamily="34" charset="0"/>
              <a:buAutoNum type="arabicPeriod"/>
            </a:pPr>
            <a:r>
              <a:rPr lang="en-US" b="1" dirty="0"/>
              <a:t>He always carefully examines it in all its parts.</a:t>
            </a:r>
          </a:p>
          <a:p>
            <a:pPr marL="609600" indent="-609600">
              <a:buFont typeface="Arial" pitchFamily="34" charset="0"/>
              <a:buAutoNum type="arabicPeriod"/>
            </a:pPr>
            <a:r>
              <a:rPr lang="en-US" b="1" dirty="0"/>
              <a:t>He knows, ”every prevailing disease is in many respects a phenomena of unique character differing vastly from all previous epidemics”</a:t>
            </a:r>
          </a:p>
          <a:p>
            <a:pPr marL="609600" indent="-609600">
              <a:buFont typeface="Arial" pitchFamily="34" charset="0"/>
              <a:buAutoNum type="arabicPeriod"/>
            </a:pPr>
            <a:r>
              <a:rPr lang="en-US" b="1" dirty="0"/>
              <a:t>He knows,” few exceptions of epidemics resulting from a contagious principle that always remain the same e.g. small pox, measles etc.</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109493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-101</a:t>
            </a:r>
          </a:p>
        </p:txBody>
      </p:sp>
      <p:sp>
        <p:nvSpPr>
          <p:cNvPr id="45059" name="Rectangle 3"/>
          <p:cNvSpPr>
            <a:spLocks noGrp="1" noChangeArrowheads="1"/>
          </p:cNvSpPr>
          <p:nvPr>
            <p:ph type="body" idx="4294967295"/>
          </p:nvPr>
        </p:nvSpPr>
        <p:spPr>
          <a:xfrm>
            <a:off x="0" y="838200"/>
            <a:ext cx="9144000" cy="6019800"/>
          </a:xfrm>
          <a:noFill/>
        </p:spPr>
        <p:txBody>
          <a:bodyPr>
            <a:normAutofit/>
          </a:bodyPr>
          <a:lstStyle/>
          <a:p>
            <a:pPr eaLnBrk="1" hangingPunct="1">
              <a:lnSpc>
                <a:spcPct val="80000"/>
              </a:lnSpc>
              <a:buFont typeface="Wingdings" pitchFamily="2" charset="2"/>
              <a:buChar char="§"/>
            </a:pPr>
            <a:r>
              <a:rPr lang="en-US" sz="3600" b="1" i="1" dirty="0" smtClean="0">
                <a:effectLst/>
              </a:rPr>
              <a:t>Characteristic portrait to be obtained</a:t>
            </a:r>
          </a:p>
          <a:p>
            <a:pPr marL="1009650" lvl="1" indent="-609600" eaLnBrk="1" hangingPunct="1">
              <a:lnSpc>
                <a:spcPct val="80000"/>
              </a:lnSpc>
              <a:buFont typeface="Wingdings" pitchFamily="2" charset="2"/>
              <a:buChar char="§"/>
            </a:pPr>
            <a:r>
              <a:rPr lang="en-US" sz="3200" b="1" i="1" dirty="0" smtClean="0">
                <a:effectLst/>
              </a:rPr>
              <a:t>In epidemic cases the totality of disease is only known after the physician makes a study of several cases since the study of one case would only provide a partial picture of the disease.</a:t>
            </a:r>
          </a:p>
          <a:p>
            <a:pPr marL="1009650" lvl="1" indent="-609600" eaLnBrk="1" hangingPunct="1">
              <a:lnSpc>
                <a:spcPct val="80000"/>
              </a:lnSpc>
              <a:buFont typeface="Wingdings" pitchFamily="2" charset="2"/>
              <a:buChar char="§"/>
            </a:pPr>
            <a:r>
              <a:rPr lang="en-US" sz="3200" b="1" i="1" dirty="0" smtClean="0">
                <a:effectLst/>
              </a:rPr>
              <a:t>However an experienced physician might get a complete picture by studying a single case of epidemics just as an experiences person can perceive a complete picture by seeing a part alone</a:t>
            </a:r>
          </a:p>
          <a:p>
            <a:pPr marL="1009650" lvl="1" indent="-609600" eaLnBrk="1" hangingPunct="1">
              <a:lnSpc>
                <a:spcPct val="80000"/>
              </a:lnSpc>
              <a:buFont typeface="Wingdings" pitchFamily="2" charset="2"/>
              <a:buChar char="§"/>
            </a:pPr>
            <a:r>
              <a:rPr lang="en-US" sz="3200" b="1" i="1" dirty="0" smtClean="0">
                <a:effectLst/>
              </a:rPr>
              <a:t>And thus an experienced physician can prescribe a suitable homoeopathic remedy even after studying a single case or a few cases  </a:t>
            </a:r>
          </a:p>
        </p:txBody>
      </p:sp>
      <p:sp>
        <p:nvSpPr>
          <p:cNvPr id="45061" name="Slide Number Placeholder 2"/>
          <p:cNvSpPr>
            <a:spLocks noGrp="1"/>
          </p:cNvSpPr>
          <p:nvPr>
            <p:ph type="sldNum" sz="quarter" idx="12"/>
          </p:nvPr>
        </p:nvSpPr>
        <p:spPr>
          <a:noFill/>
        </p:spPr>
        <p:txBody>
          <a:bodyPr/>
          <a:lstStyle/>
          <a:p>
            <a:fld id="{C156468F-FEB1-4FF5-A91B-5F55C6E547A4}" type="slidenum">
              <a:rPr lang="en-US" smtClean="0"/>
              <a:pPr/>
              <a:t>43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4294967295"/>
          </p:nvPr>
        </p:nvSpPr>
        <p:spPr>
          <a:xfrm>
            <a:off x="0" y="0"/>
            <a:ext cx="9144000" cy="6858000"/>
          </a:xfrm>
          <a:noFill/>
        </p:spPr>
        <p:txBody>
          <a:bodyPr>
            <a:normAutofit/>
          </a:bodyPr>
          <a:lstStyle/>
          <a:p>
            <a:pPr marL="0" indent="0" eaLnBrk="1" hangingPunct="1">
              <a:buNone/>
            </a:pPr>
            <a:endParaRPr lang="en-US" b="1" dirty="0" smtClean="0">
              <a:effectLst/>
            </a:endParaRPr>
          </a:p>
          <a:p>
            <a:pPr marL="0" indent="0" eaLnBrk="1" hangingPunct="1">
              <a:buNone/>
            </a:pPr>
            <a:r>
              <a:rPr lang="en-US" b="1" dirty="0" smtClean="0">
                <a:effectLst/>
              </a:rPr>
              <a:t>To get the complete picture of an epidemic case</a:t>
            </a:r>
          </a:p>
          <a:p>
            <a:pPr marL="1009650" lvl="1" indent="-609600" eaLnBrk="1" hangingPunct="1">
              <a:buFont typeface="Arial" pitchFamily="34" charset="0"/>
              <a:buAutoNum type="arabicPeriod"/>
            </a:pPr>
            <a:r>
              <a:rPr lang="en-US" b="1" dirty="0" smtClean="0">
                <a:effectLst/>
              </a:rPr>
              <a:t>It is only possible by a close examination of several cases of every such collective diseases.  In that he can become conversant with the totality of its signs and symptoms.</a:t>
            </a:r>
          </a:p>
          <a:p>
            <a:pPr marL="1009650" lvl="1" indent="-609600" eaLnBrk="1" hangingPunct="1">
              <a:buFont typeface="Arial" pitchFamily="34" charset="0"/>
              <a:buAutoNum type="arabicPeriod"/>
            </a:pPr>
            <a:endParaRPr lang="en-US" b="1" dirty="0" smtClean="0">
              <a:effectLst/>
            </a:endParaRPr>
          </a:p>
          <a:p>
            <a:pPr marL="1009650" lvl="1" indent="-609600" eaLnBrk="1" hangingPunct="1">
              <a:buFont typeface="Arial" pitchFamily="34" charset="0"/>
              <a:buAutoNum type="arabicPeriod"/>
            </a:pPr>
            <a:r>
              <a:rPr lang="en-US" b="1" dirty="0" smtClean="0">
                <a:effectLst/>
              </a:rPr>
              <a:t>The carefully observing physician can, however, from the examination of even the first or second patient often arrive so nearly at a knowledge of the true state as to have in his mind a characteristic portrait of it and even to succeed in finding a suitable, </a:t>
            </a:r>
            <a:r>
              <a:rPr lang="en-US" b="1" dirty="0" err="1" smtClean="0">
                <a:effectLst/>
              </a:rPr>
              <a:t>Homoeopathically</a:t>
            </a:r>
            <a:r>
              <a:rPr lang="en-US" b="1" dirty="0" smtClean="0">
                <a:effectLst/>
              </a:rPr>
              <a:t>  adapted remedy for it.</a:t>
            </a:r>
          </a:p>
        </p:txBody>
      </p:sp>
      <p:sp>
        <p:nvSpPr>
          <p:cNvPr id="46084" name="Slide Number Placeholder 2"/>
          <p:cNvSpPr>
            <a:spLocks noGrp="1"/>
          </p:cNvSpPr>
          <p:nvPr>
            <p:ph type="sldNum" sz="quarter" idx="12"/>
          </p:nvPr>
        </p:nvSpPr>
        <p:spPr>
          <a:noFill/>
        </p:spPr>
        <p:txBody>
          <a:bodyPr/>
          <a:lstStyle/>
          <a:p>
            <a:fld id="{FEC12679-E64C-4A32-A6BA-08224220587F}" type="slidenum">
              <a:rPr lang="en-US" smtClean="0"/>
              <a:pPr/>
              <a:t>44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-102</a:t>
            </a:r>
          </a:p>
        </p:txBody>
      </p:sp>
      <p:sp>
        <p:nvSpPr>
          <p:cNvPr id="47107" name="Rectangle 3"/>
          <p:cNvSpPr>
            <a:spLocks noGrp="1" noChangeArrowheads="1"/>
          </p:cNvSpPr>
          <p:nvPr>
            <p:ph type="body" idx="4294967295"/>
          </p:nvPr>
        </p:nvSpPr>
        <p:spPr>
          <a:xfrm>
            <a:off x="0" y="838200"/>
            <a:ext cx="9144000" cy="6019800"/>
          </a:xfrm>
          <a:noFill/>
        </p:spPr>
        <p:txBody>
          <a:bodyPr>
            <a:noAutofit/>
          </a:bodyPr>
          <a:lstStyle/>
          <a:p>
            <a:r>
              <a:rPr lang="en-US" sz="2800" b="1" dirty="0" smtClean="0">
                <a:effectLst/>
              </a:rPr>
              <a:t>Abstracts ascertained from several patients.</a:t>
            </a:r>
          </a:p>
          <a:p>
            <a:pPr lvl="1" indent="-342900"/>
            <a:r>
              <a:rPr lang="en-US" sz="2400" b="1" dirty="0" smtClean="0">
                <a:effectLst/>
              </a:rPr>
              <a:t>After a physician has studied several cases, it would be easy for him to get a clearer and more complete picture.</a:t>
            </a:r>
          </a:p>
          <a:p>
            <a:pPr lvl="1" indent="-342900"/>
            <a:r>
              <a:rPr lang="en-US" sz="2400" b="1" dirty="0" smtClean="0">
                <a:effectLst/>
              </a:rPr>
              <a:t>He should write them under general symptom and characteristic particulars.</a:t>
            </a:r>
          </a:p>
          <a:p>
            <a:pPr lvl="1" indent="-342900"/>
            <a:r>
              <a:rPr lang="en-US" sz="2400" b="1" dirty="0" smtClean="0">
                <a:effectLst/>
              </a:rPr>
              <a:t>These together constitute the totality of epidemics.</a:t>
            </a:r>
          </a:p>
          <a:p>
            <a:pPr lvl="1" indent="-342900"/>
            <a:r>
              <a:rPr lang="en-US" sz="2400" b="1" dirty="0" smtClean="0">
                <a:effectLst/>
              </a:rPr>
              <a:t>To know the complete picture of any epidemic, a physician must study its symptoms in several patients of different constitutions.</a:t>
            </a:r>
          </a:p>
          <a:p>
            <a:pPr lvl="1" indent="-342900"/>
            <a:r>
              <a:rPr lang="en-US" sz="2400" b="1" dirty="0" smtClean="0">
                <a:effectLst/>
              </a:rPr>
              <a:t> A medicine selected on the basis of this final totality is known as genus </a:t>
            </a:r>
            <a:r>
              <a:rPr lang="en-US" sz="2400" b="1" dirty="0" err="1" smtClean="0">
                <a:effectLst/>
              </a:rPr>
              <a:t>epidemicus</a:t>
            </a:r>
            <a:r>
              <a:rPr lang="en-US" sz="2400" b="1" dirty="0" smtClean="0">
                <a:effectLst/>
              </a:rPr>
              <a:t>.</a:t>
            </a:r>
          </a:p>
          <a:p>
            <a:pPr lvl="1" indent="-342900"/>
            <a:r>
              <a:rPr lang="en-US" sz="2400" b="1" dirty="0" smtClean="0">
                <a:effectLst/>
              </a:rPr>
              <a:t>It can be used for treating all the persons affected by the epidemic and also as a preventive medicine.</a:t>
            </a:r>
          </a:p>
        </p:txBody>
      </p:sp>
      <p:sp>
        <p:nvSpPr>
          <p:cNvPr id="47109" name="Slide Number Placeholder 2"/>
          <p:cNvSpPr>
            <a:spLocks noGrp="1"/>
          </p:cNvSpPr>
          <p:nvPr>
            <p:ph type="sldNum" sz="quarter" idx="12"/>
          </p:nvPr>
        </p:nvSpPr>
        <p:spPr>
          <a:noFill/>
        </p:spPr>
        <p:txBody>
          <a:bodyPr/>
          <a:lstStyle/>
          <a:p>
            <a:fld id="{9E9A4161-B732-4133-9ADF-F4BB585706AB}" type="slidenum">
              <a:rPr lang="en-US" smtClean="0"/>
              <a:pPr/>
              <a:t>45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85720" y="357166"/>
          <a:ext cx="8501122"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8132" name="Slide Number Placeholder 2"/>
          <p:cNvSpPr>
            <a:spLocks noGrp="1"/>
          </p:cNvSpPr>
          <p:nvPr>
            <p:ph type="sldNum" sz="quarter" idx="12"/>
          </p:nvPr>
        </p:nvSpPr>
        <p:spPr>
          <a:noFill/>
        </p:spPr>
        <p:txBody>
          <a:bodyPr/>
          <a:lstStyle/>
          <a:p>
            <a:fld id="{77ABFE8E-6743-4017-B2D0-FC79FF6A70C5}" type="slidenum">
              <a:rPr lang="en-US" smtClean="0"/>
              <a:pPr/>
              <a:t>46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0" y="0"/>
            <a:ext cx="9144000" cy="838200"/>
          </a:xfrm>
          <a:noFill/>
        </p:spPr>
        <p:txBody>
          <a:bodyPr/>
          <a:lstStyle/>
          <a:p>
            <a:pPr eaLnBrk="1" hangingPunct="1"/>
            <a:r>
              <a:rPr lang="en-US" b="1" i="1" u="sng" dirty="0" smtClean="0">
                <a:effectLst/>
              </a:rPr>
              <a:t>Aphorism -103</a:t>
            </a:r>
          </a:p>
        </p:txBody>
      </p:sp>
      <p:sp>
        <p:nvSpPr>
          <p:cNvPr id="49155" name="Rectangle 3"/>
          <p:cNvSpPr>
            <a:spLocks noGrp="1" noChangeArrowheads="1"/>
          </p:cNvSpPr>
          <p:nvPr>
            <p:ph type="body" idx="4294967295"/>
          </p:nvPr>
        </p:nvSpPr>
        <p:spPr>
          <a:xfrm>
            <a:off x="0" y="838200"/>
            <a:ext cx="9144000" cy="6019800"/>
          </a:xfrm>
          <a:noFill/>
        </p:spPr>
        <p:txBody>
          <a:bodyPr>
            <a:normAutofit/>
          </a:bodyPr>
          <a:lstStyle/>
          <a:p>
            <a:r>
              <a:rPr lang="en-US" sz="3600" b="1" dirty="0" smtClean="0">
                <a:effectLst/>
              </a:rPr>
              <a:t>Psora must be investigated.</a:t>
            </a:r>
          </a:p>
          <a:p>
            <a:pPr marL="857250" lvl="1" indent="-457200"/>
            <a:r>
              <a:rPr lang="en-US" sz="3200" b="1" dirty="0" smtClean="0">
                <a:effectLst/>
              </a:rPr>
              <a:t>Because it is the fundamental cause of all diseases and is the mother of all chronic diseases.</a:t>
            </a:r>
          </a:p>
          <a:p>
            <a:pPr marL="857250" lvl="1" indent="-457200"/>
            <a:endParaRPr lang="en-US" sz="3200" b="1" dirty="0" smtClean="0">
              <a:effectLst/>
            </a:endParaRPr>
          </a:p>
          <a:p>
            <a:pPr marL="857250" lvl="1" indent="-457200"/>
            <a:r>
              <a:rPr lang="en-US" sz="3200" b="1" dirty="0" smtClean="0">
                <a:effectLst/>
              </a:rPr>
              <a:t>From whatever kind of diseases the patient is suffering from, the background is always </a:t>
            </a:r>
            <a:r>
              <a:rPr lang="en-US" sz="3200" b="1" dirty="0" err="1" smtClean="0">
                <a:effectLst/>
              </a:rPr>
              <a:t>psoric</a:t>
            </a:r>
            <a:r>
              <a:rPr lang="en-US" sz="3200" b="1" dirty="0" smtClean="0">
                <a:effectLst/>
              </a:rPr>
              <a:t>.  It is the soil on which the seeds of the other diseases germinate, grow and develops.  Now the question is how? Here Hahnemann advises:</a:t>
            </a:r>
          </a:p>
        </p:txBody>
      </p:sp>
      <p:sp>
        <p:nvSpPr>
          <p:cNvPr id="49157" name="Slide Number Placeholder 2"/>
          <p:cNvSpPr>
            <a:spLocks noGrp="1"/>
          </p:cNvSpPr>
          <p:nvPr>
            <p:ph type="sldNum" sz="quarter" idx="12"/>
          </p:nvPr>
        </p:nvSpPr>
        <p:spPr>
          <a:noFill/>
        </p:spPr>
        <p:txBody>
          <a:bodyPr/>
          <a:lstStyle/>
          <a:p>
            <a:fld id="{2AE1A107-8C50-430C-A546-14CAC3245E57}" type="slidenum">
              <a:rPr lang="en-US" smtClean="0"/>
              <a:pPr/>
              <a:t>47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4294967295"/>
          </p:nvPr>
        </p:nvSpPr>
        <p:spPr>
          <a:xfrm>
            <a:off x="0" y="0"/>
            <a:ext cx="9144000" cy="6858000"/>
          </a:xfrm>
          <a:noFill/>
        </p:spPr>
        <p:txBody>
          <a:bodyPr/>
          <a:lstStyle/>
          <a:p>
            <a:pPr marL="609600" indent="-609600" eaLnBrk="1" hangingPunct="1">
              <a:buFont typeface="Arial" pitchFamily="34" charset="0"/>
              <a:buAutoNum type="arabicPeriod"/>
            </a:pPr>
            <a:endParaRPr lang="en-US" sz="2800" b="1" dirty="0" smtClean="0">
              <a:effectLst/>
            </a:endParaRPr>
          </a:p>
          <a:p>
            <a:pPr marL="609600" indent="-609600" eaLnBrk="1" hangingPunct="1">
              <a:buFont typeface="Arial" pitchFamily="34" charset="0"/>
              <a:buAutoNum type="arabicPeriod"/>
            </a:pPr>
            <a:endParaRPr lang="en-US" sz="2800" b="1" dirty="0" smtClean="0"/>
          </a:p>
          <a:p>
            <a:pPr marL="609600" indent="-609600" eaLnBrk="1" hangingPunct="1">
              <a:buFont typeface="Arial" pitchFamily="34" charset="0"/>
              <a:buAutoNum type="arabicPeriod"/>
            </a:pPr>
            <a:r>
              <a:rPr lang="en-US" sz="2800" b="1" dirty="0" smtClean="0">
                <a:effectLst/>
              </a:rPr>
              <a:t>Just like the processes of finding the specific medicine in epidemic diseases, we shall have to proceed to examine several cases suffering from </a:t>
            </a:r>
            <a:r>
              <a:rPr lang="en-US" sz="2800" b="1" dirty="0" err="1" smtClean="0">
                <a:effectLst/>
              </a:rPr>
              <a:t>psoric</a:t>
            </a:r>
            <a:r>
              <a:rPr lang="en-US" sz="2800" b="1" dirty="0" smtClean="0">
                <a:effectLst/>
              </a:rPr>
              <a:t> manifestations.</a:t>
            </a:r>
          </a:p>
          <a:p>
            <a:pPr marL="609600" indent="-609600" eaLnBrk="1" hangingPunct="1">
              <a:buFont typeface="Arial" pitchFamily="34" charset="0"/>
              <a:buAutoNum type="arabicPeriod"/>
            </a:pPr>
            <a:r>
              <a:rPr lang="en-US" sz="2800" b="1" dirty="0" smtClean="0">
                <a:effectLst/>
              </a:rPr>
              <a:t>We shall have to note the whole sphere of their symptoms in much more minute manner.</a:t>
            </a:r>
          </a:p>
          <a:p>
            <a:pPr marL="609600" indent="-609600" eaLnBrk="1" hangingPunct="1">
              <a:buFont typeface="Arial" pitchFamily="34" charset="0"/>
              <a:buAutoNum type="arabicPeriod"/>
            </a:pPr>
            <a:r>
              <a:rPr lang="en-US" sz="2800" b="1" dirty="0" smtClean="0">
                <a:effectLst/>
              </a:rPr>
              <a:t>In them, one patient only exhibits a portion of their symptoms a second, third and so on, present some other symptoms which are portions of the totality of the symptoms.</a:t>
            </a:r>
          </a:p>
        </p:txBody>
      </p:sp>
      <p:sp>
        <p:nvSpPr>
          <p:cNvPr id="50180" name="Slide Number Placeholder 2"/>
          <p:cNvSpPr>
            <a:spLocks noGrp="1"/>
          </p:cNvSpPr>
          <p:nvPr>
            <p:ph type="sldNum" sz="quarter" idx="12"/>
          </p:nvPr>
        </p:nvSpPr>
        <p:spPr>
          <a:noFill/>
        </p:spPr>
        <p:txBody>
          <a:bodyPr/>
          <a:lstStyle/>
          <a:p>
            <a:fld id="{54DD31D8-32E2-4D9D-AC69-7D725DD80826}" type="slidenum">
              <a:rPr lang="en-US" smtClean="0"/>
              <a:pPr/>
              <a:t>48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4294967295"/>
          </p:nvPr>
        </p:nvSpPr>
        <p:spPr>
          <a:xfrm>
            <a:off x="0" y="0"/>
            <a:ext cx="9144000" cy="6858000"/>
          </a:xfrm>
          <a:noFill/>
        </p:spPr>
        <p:txBody>
          <a:bodyPr/>
          <a:lstStyle/>
          <a:p>
            <a:pPr marL="514350" indent="-514350">
              <a:buFont typeface="+mj-lt"/>
              <a:buAutoNum type="arabicPeriod" startAt="4"/>
            </a:pPr>
            <a:endParaRPr lang="en-US" b="1" dirty="0" smtClean="0"/>
          </a:p>
          <a:p>
            <a:pPr marL="514350" indent="-514350">
              <a:buFont typeface="+mj-lt"/>
              <a:buAutoNum type="arabicPeriod" startAt="4"/>
            </a:pPr>
            <a:r>
              <a:rPr lang="en-US" b="1" dirty="0" smtClean="0"/>
              <a:t>The </a:t>
            </a:r>
            <a:r>
              <a:rPr lang="en-US" b="1" dirty="0"/>
              <a:t>whole array of symptoms of such a miasmatic chronic disease can only be ascertained from observation of very many single patients affected with such a chronic disease</a:t>
            </a:r>
          </a:p>
          <a:p>
            <a:pPr marL="514350" indent="-514350">
              <a:buFont typeface="+mj-lt"/>
              <a:buAutoNum type="arabicPeriod" startAt="4"/>
            </a:pPr>
            <a:r>
              <a:rPr lang="en-US" b="1" dirty="0" smtClean="0">
                <a:effectLst/>
              </a:rPr>
              <a:t>By the complete survey and collective picture of disease symptoms, the medicine capable of curing whole malady </a:t>
            </a:r>
            <a:r>
              <a:rPr lang="en-US" b="1" dirty="0" err="1" smtClean="0">
                <a:effectLst/>
              </a:rPr>
              <a:t>Homoeopathically</a:t>
            </a:r>
            <a:r>
              <a:rPr lang="en-US" b="1" dirty="0" smtClean="0">
                <a:effectLst/>
              </a:rPr>
              <a:t> can thus be discovered.</a:t>
            </a:r>
          </a:p>
          <a:p>
            <a:pPr marL="514350" indent="-514350">
              <a:buFont typeface="+mj-lt"/>
              <a:buAutoNum type="arabicPeriod" startAt="4"/>
            </a:pPr>
            <a:r>
              <a:rPr lang="en-US" b="1" dirty="0" smtClean="0">
                <a:effectLst/>
              </a:rPr>
              <a:t>These maladies are at the same time remedies of several patients suffering from such chronic affections.</a:t>
            </a:r>
          </a:p>
        </p:txBody>
      </p:sp>
      <p:sp>
        <p:nvSpPr>
          <p:cNvPr id="51204" name="Slide Number Placeholder 2"/>
          <p:cNvSpPr>
            <a:spLocks noGrp="1"/>
          </p:cNvSpPr>
          <p:nvPr>
            <p:ph type="sldNum" sz="quarter" idx="12"/>
          </p:nvPr>
        </p:nvSpPr>
        <p:spPr>
          <a:noFill/>
        </p:spPr>
        <p:txBody>
          <a:bodyPr/>
          <a:lstStyle/>
          <a:p>
            <a:fld id="{E46FCCBC-AE37-465E-97D0-9554ABC87627}" type="slidenum">
              <a:rPr lang="en-US" smtClean="0"/>
              <a:pPr/>
              <a:t>49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pPr>
              <a:defRPr/>
            </a:pPr>
            <a:r>
              <a:rPr lang="en-US" sz="2800" b="1" dirty="0" smtClean="0">
                <a:effectLst/>
              </a:rPr>
              <a:t/>
            </a:r>
            <a:br>
              <a:rPr lang="en-US" sz="2800" b="1" dirty="0" smtClean="0">
                <a:effectLst/>
              </a:rPr>
            </a:br>
            <a:r>
              <a:rPr lang="en-US" b="1" dirty="0" smtClean="0"/>
              <a:t/>
            </a:r>
            <a:br>
              <a:rPr lang="en-US" b="1" dirty="0" smtClean="0"/>
            </a:br>
            <a:endParaRPr lang="en-US" dirty="0"/>
          </a:p>
        </p:txBody>
      </p:sp>
      <p:graphicFrame>
        <p:nvGraphicFramePr>
          <p:cNvPr id="4" name="Content Placeholder 3"/>
          <p:cNvGraphicFramePr>
            <a:graphicFrameLocks noGrp="1"/>
          </p:cNvGraphicFramePr>
          <p:nvPr>
            <p:ph idx="1"/>
          </p:nvPr>
        </p:nvGraphicFramePr>
        <p:xfrm>
          <a:off x="214282" y="214290"/>
          <a:ext cx="8715436"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3" name="Slide Number Placeholder 4"/>
          <p:cNvSpPr>
            <a:spLocks noGrp="1"/>
          </p:cNvSpPr>
          <p:nvPr>
            <p:ph type="sldNum" sz="quarter" idx="12"/>
          </p:nvPr>
        </p:nvSpPr>
        <p:spPr>
          <a:noFill/>
        </p:spPr>
        <p:txBody>
          <a:bodyPr/>
          <a:lstStyle/>
          <a:p>
            <a:fld id="{E2FF72EE-7AFF-4934-B62C-88E75484C251}" type="slidenum">
              <a:rPr lang="en-US" smtClean="0"/>
              <a:pPr/>
              <a:t>5</a:t>
            </a:fld>
            <a:endParaRPr lang="en-US" smtClean="0"/>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0" y="0"/>
            <a:ext cx="9144000" cy="685800"/>
          </a:xfrm>
          <a:noFill/>
        </p:spPr>
        <p:txBody>
          <a:bodyPr>
            <a:normAutofit fontScale="90000"/>
          </a:bodyPr>
          <a:lstStyle/>
          <a:p>
            <a:pPr eaLnBrk="1" hangingPunct="1"/>
            <a:r>
              <a:rPr lang="en-US" sz="4000" b="1" i="1" u="sng" dirty="0" smtClean="0">
                <a:effectLst/>
              </a:rPr>
              <a:t>Aphorism -104</a:t>
            </a:r>
          </a:p>
        </p:txBody>
      </p:sp>
      <p:sp>
        <p:nvSpPr>
          <p:cNvPr id="52227" name="Rectangle 3"/>
          <p:cNvSpPr>
            <a:spLocks noGrp="1" noChangeArrowheads="1"/>
          </p:cNvSpPr>
          <p:nvPr>
            <p:ph type="body" idx="4294967295"/>
          </p:nvPr>
        </p:nvSpPr>
        <p:spPr>
          <a:xfrm>
            <a:off x="0" y="838200"/>
            <a:ext cx="9144000" cy="6019800"/>
          </a:xfrm>
          <a:noFill/>
        </p:spPr>
        <p:txBody>
          <a:bodyPr/>
          <a:lstStyle/>
          <a:p>
            <a:pPr algn="just"/>
            <a:r>
              <a:rPr lang="en-US" sz="2800" b="1" dirty="0" smtClean="0">
                <a:effectLst/>
              </a:rPr>
              <a:t>When the case taking is completed, the most difficult task of the physician is accomplished.  The next duty of the physician will be</a:t>
            </a:r>
          </a:p>
          <a:p>
            <a:pPr marL="857250" lvl="1" indent="-457200" algn="just"/>
            <a:r>
              <a:rPr lang="en-US" sz="2600" b="1" dirty="0" smtClean="0">
                <a:effectLst/>
              </a:rPr>
              <a:t>He will consider the CT reports to frame a picture of the disease especially if it be a chronic one</a:t>
            </a:r>
          </a:p>
          <a:p>
            <a:pPr marL="857250" lvl="1" indent="-457200" algn="just"/>
            <a:r>
              <a:rPr lang="en-US" sz="2600" b="1" dirty="0" smtClean="0">
                <a:effectLst/>
              </a:rPr>
              <a:t>He will consider it as a guide in his treatment.</a:t>
            </a:r>
          </a:p>
          <a:p>
            <a:pPr marL="857250" lvl="1" indent="-457200" algn="just"/>
            <a:r>
              <a:rPr lang="en-US" sz="2600" b="1" dirty="0" smtClean="0">
                <a:effectLst/>
              </a:rPr>
              <a:t>He will investigate in all its parts</a:t>
            </a:r>
          </a:p>
          <a:p>
            <a:pPr marL="857250" lvl="1" indent="-457200" algn="just"/>
            <a:r>
              <a:rPr lang="en-US" sz="2600" b="1" dirty="0" smtClean="0">
                <a:effectLst/>
              </a:rPr>
              <a:t>He will pick up the characteristic symptoms</a:t>
            </a:r>
          </a:p>
          <a:p>
            <a:pPr marL="857250" lvl="1" indent="-457200" algn="just"/>
            <a:r>
              <a:rPr lang="en-US" sz="2600" b="1" dirty="0" smtClean="0">
                <a:effectLst/>
              </a:rPr>
              <a:t>He will try to find out a very similar homoeopathic medicine from the list of symptoms of all medicines whose pure effects have been ascertained.</a:t>
            </a:r>
          </a:p>
        </p:txBody>
      </p:sp>
      <p:sp>
        <p:nvSpPr>
          <p:cNvPr id="52229" name="Slide Number Placeholder 2"/>
          <p:cNvSpPr>
            <a:spLocks noGrp="1"/>
          </p:cNvSpPr>
          <p:nvPr>
            <p:ph type="sldNum" sz="quarter" idx="12"/>
          </p:nvPr>
        </p:nvSpPr>
        <p:spPr>
          <a:noFill/>
        </p:spPr>
        <p:txBody>
          <a:bodyPr/>
          <a:lstStyle/>
          <a:p>
            <a:fld id="{8CC53C99-531C-4AFC-9C08-50233C02F5F6}" type="slidenum">
              <a:rPr lang="en-US" smtClean="0"/>
              <a:pPr/>
              <a:t>50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4294967295"/>
          </p:nvPr>
        </p:nvSpPr>
        <p:spPr>
          <a:xfrm>
            <a:off x="0" y="0"/>
            <a:ext cx="9144000" cy="6858000"/>
          </a:xfrm>
          <a:noFill/>
        </p:spPr>
        <p:txBody>
          <a:bodyPr/>
          <a:lstStyle/>
          <a:p>
            <a:pPr marL="0" indent="0" eaLnBrk="1" hangingPunct="1">
              <a:buNone/>
            </a:pPr>
            <a:endParaRPr lang="en-US" b="1" dirty="0" smtClean="0">
              <a:effectLst/>
            </a:endParaRPr>
          </a:p>
          <a:p>
            <a:pPr marL="0" indent="0" eaLnBrk="1" hangingPunct="1">
              <a:buNone/>
            </a:pPr>
            <a:r>
              <a:rPr lang="en-US" b="1" dirty="0" smtClean="0">
                <a:effectLst/>
              </a:rPr>
              <a:t>The duty of a physician when the patient comes to him second time has been discussed in the following manner.</a:t>
            </a:r>
          </a:p>
          <a:p>
            <a:pPr marL="609600" indent="-609600" eaLnBrk="1" hangingPunct="1">
              <a:buFont typeface="Arial" pitchFamily="34" charset="0"/>
              <a:buAutoNum type="arabicPeriod"/>
            </a:pPr>
            <a:r>
              <a:rPr lang="en-US" b="1" dirty="0" smtClean="0">
                <a:effectLst/>
              </a:rPr>
              <a:t>After prescribing a medicine, the physician will ask the patient to report him a few hours or days after as per type of disease and medicine with potency.</a:t>
            </a:r>
          </a:p>
          <a:p>
            <a:pPr marL="609600" indent="-609600" eaLnBrk="1" hangingPunct="1">
              <a:buFont typeface="Arial" pitchFamily="34" charset="0"/>
              <a:buAutoNum type="arabicPeriod"/>
            </a:pPr>
            <a:endParaRPr lang="en-US" b="1" dirty="0" smtClean="0">
              <a:effectLst/>
            </a:endParaRPr>
          </a:p>
          <a:p>
            <a:pPr marL="609600" indent="-609600" eaLnBrk="1" hangingPunct="1">
              <a:buFont typeface="Arial" pitchFamily="34" charset="0"/>
              <a:buAutoNum type="arabicPeriod"/>
            </a:pPr>
            <a:r>
              <a:rPr lang="en-US" b="1" dirty="0" smtClean="0">
                <a:effectLst/>
              </a:rPr>
              <a:t>He will then note the effect of medicine and the changes that has taken place in the patient’s state of present health.</a:t>
            </a:r>
          </a:p>
          <a:p>
            <a:pPr marL="609600" indent="-609600" eaLnBrk="1" hangingPunct="1">
              <a:buFont typeface="Arial" pitchFamily="34" charset="0"/>
              <a:buNone/>
            </a:pPr>
            <a:endParaRPr lang="en-US" b="1" dirty="0" smtClean="0">
              <a:effectLst/>
            </a:endParaRPr>
          </a:p>
        </p:txBody>
      </p:sp>
      <p:sp>
        <p:nvSpPr>
          <p:cNvPr id="53252" name="Slide Number Placeholder 2"/>
          <p:cNvSpPr>
            <a:spLocks noGrp="1"/>
          </p:cNvSpPr>
          <p:nvPr>
            <p:ph type="sldNum" sz="quarter" idx="12"/>
          </p:nvPr>
        </p:nvSpPr>
        <p:spPr>
          <a:noFill/>
        </p:spPr>
        <p:txBody>
          <a:bodyPr/>
          <a:lstStyle/>
          <a:p>
            <a:fld id="{CBCE8AAD-FEB9-46F6-879C-A98A8BC57114}" type="slidenum">
              <a:rPr lang="en-US" smtClean="0"/>
              <a:pPr/>
              <a:t>51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4294967295"/>
          </p:nvPr>
        </p:nvSpPr>
        <p:spPr>
          <a:xfrm>
            <a:off x="0" y="0"/>
            <a:ext cx="9144000" cy="6858000"/>
          </a:xfrm>
          <a:noFill/>
        </p:spPr>
        <p:txBody>
          <a:bodyPr/>
          <a:lstStyle/>
          <a:p>
            <a:pPr marL="609600" indent="-609600" eaLnBrk="1" hangingPunct="1">
              <a:buFont typeface="Arial" pitchFamily="34" charset="0"/>
              <a:buNone/>
            </a:pPr>
            <a:endParaRPr lang="en-US" b="1" dirty="0" smtClean="0"/>
          </a:p>
          <a:p>
            <a:pPr marL="609600" indent="-609600" eaLnBrk="1" hangingPunct="1">
              <a:buFont typeface="Arial" pitchFamily="34" charset="0"/>
              <a:buNone/>
            </a:pPr>
            <a:r>
              <a:rPr lang="en-US" b="1" dirty="0" smtClean="0">
                <a:effectLst/>
              </a:rPr>
              <a:t>3. He will have a fresh examination of the patient only on the following points:</a:t>
            </a:r>
          </a:p>
          <a:p>
            <a:pPr marL="1009650" lvl="1" indent="-609600" eaLnBrk="1" hangingPunct="1">
              <a:buFont typeface="Arial" pitchFamily="34" charset="0"/>
              <a:buAutoNum type="arabicPeriod"/>
            </a:pPr>
            <a:r>
              <a:rPr lang="en-US" b="1" dirty="0" smtClean="0">
                <a:effectLst/>
              </a:rPr>
              <a:t>He will strike out of the list of symptoms noted down at the first visit those that have been abolished </a:t>
            </a:r>
            <a:r>
              <a:rPr lang="en-US" b="1" dirty="0" smtClean="0">
                <a:solidFill>
                  <a:schemeClr val="accent1"/>
                </a:solidFill>
                <a:effectLst/>
              </a:rPr>
              <a:t>(end).</a:t>
            </a:r>
          </a:p>
          <a:p>
            <a:pPr marL="1009650" lvl="1" indent="-609600" eaLnBrk="1" hangingPunct="1">
              <a:buFont typeface="Arial" pitchFamily="34" charset="0"/>
              <a:buAutoNum type="arabicPeriod"/>
            </a:pPr>
            <a:r>
              <a:rPr lang="en-US" b="1" dirty="0" smtClean="0">
                <a:effectLst/>
              </a:rPr>
              <a:t>He will mark what still remains.</a:t>
            </a:r>
          </a:p>
          <a:p>
            <a:pPr marL="1009650" lvl="1" indent="-609600" eaLnBrk="1" hangingPunct="1">
              <a:buFont typeface="Arial" pitchFamily="34" charset="0"/>
              <a:buAutoNum type="arabicPeriod"/>
            </a:pPr>
            <a:r>
              <a:rPr lang="en-US" b="1" dirty="0" smtClean="0">
                <a:effectLst/>
              </a:rPr>
              <a:t>He will add any new symptoms that may supervene</a:t>
            </a:r>
            <a:r>
              <a:rPr lang="en-US" b="1" dirty="0" smtClean="0">
                <a:solidFill>
                  <a:schemeClr val="accent1"/>
                </a:solidFill>
                <a:effectLst/>
              </a:rPr>
              <a:t> (developed)</a:t>
            </a:r>
            <a:r>
              <a:rPr lang="en-US" b="1" dirty="0" smtClean="0">
                <a:effectLst/>
              </a:rPr>
              <a:t>.</a:t>
            </a:r>
          </a:p>
          <a:p>
            <a:pPr marL="1009650" lvl="1" indent="-609600" eaLnBrk="1" hangingPunct="1">
              <a:buFont typeface="Arial" pitchFamily="34" charset="0"/>
              <a:buAutoNum type="arabicPeriod"/>
            </a:pPr>
            <a:r>
              <a:rPr lang="en-US" b="1" dirty="0" smtClean="0">
                <a:effectLst/>
              </a:rPr>
              <a:t>He will apply a + sign upon those symptoms which have been aggravated.</a:t>
            </a:r>
          </a:p>
          <a:p>
            <a:pPr marL="1009650" lvl="1" indent="-609600" eaLnBrk="1" hangingPunct="1">
              <a:buFont typeface="Arial" pitchFamily="34" charset="0"/>
              <a:buAutoNum type="arabicPeriod"/>
            </a:pPr>
            <a:r>
              <a:rPr lang="en-US" b="1" dirty="0" smtClean="0">
                <a:effectLst/>
              </a:rPr>
              <a:t>He will apply a – sign upon those symptoms which have become ameliorated but not completely abolished.</a:t>
            </a:r>
          </a:p>
        </p:txBody>
      </p:sp>
      <p:sp>
        <p:nvSpPr>
          <p:cNvPr id="54276" name="Slide Number Placeholder 2"/>
          <p:cNvSpPr>
            <a:spLocks noGrp="1"/>
          </p:cNvSpPr>
          <p:nvPr>
            <p:ph type="sldNum" sz="quarter" idx="12"/>
          </p:nvPr>
        </p:nvSpPr>
        <p:spPr>
          <a:noFill/>
        </p:spPr>
        <p:txBody>
          <a:bodyPr/>
          <a:lstStyle/>
          <a:p>
            <a:fld id="{5A3529F1-BC1C-4AB3-8805-07E09FB4A6B3}" type="slidenum">
              <a:rPr lang="en-US" smtClean="0"/>
              <a:pPr/>
              <a:t>52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738" name="Group 130"/>
          <p:cNvGraphicFramePr>
            <a:graphicFrameLocks noGrp="1"/>
          </p:cNvGraphicFramePr>
          <p:nvPr>
            <p:ph idx="1"/>
          </p:nvPr>
        </p:nvGraphicFramePr>
        <p:xfrm>
          <a:off x="214282" y="214289"/>
          <a:ext cx="8786874" cy="6429419"/>
        </p:xfrm>
        <a:graphic>
          <a:graphicData uri="http://schemas.openxmlformats.org/drawingml/2006/table">
            <a:tbl>
              <a:tblPr/>
              <a:tblGrid>
                <a:gridCol w="1618555">
                  <a:extLst>
                    <a:ext uri="{9D8B030D-6E8A-4147-A177-3AD203B41FA5}">
                      <a16:colId xmlns:a16="http://schemas.microsoft.com/office/drawing/2014/main" val="20000"/>
                    </a:ext>
                  </a:extLst>
                </a:gridCol>
                <a:gridCol w="7168319">
                  <a:extLst>
                    <a:ext uri="{9D8B030D-6E8A-4147-A177-3AD203B41FA5}">
                      <a16:colId xmlns:a16="http://schemas.microsoft.com/office/drawing/2014/main" val="20001"/>
                    </a:ext>
                  </a:extLst>
                </a:gridCol>
              </a:tblGrid>
              <a:tr h="53876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1" i="0" u="none" strike="noStrike" cap="none" normalizeH="0" baseline="0" dirty="0" err="1" smtClean="0">
                          <a:ln>
                            <a:noFill/>
                          </a:ln>
                          <a:solidFill>
                            <a:schemeClr val="tx1"/>
                          </a:solidFill>
                          <a:effectLst/>
                          <a:latin typeface="Tahoma" pitchFamily="34" charset="0"/>
                        </a:rPr>
                        <a:t>Aph</a:t>
                      </a:r>
                      <a:r>
                        <a:rPr kumimoji="0" lang="en-US" sz="2400" b="1" i="0" u="none" strike="noStrike" cap="none" normalizeH="0" baseline="0" dirty="0" smtClean="0">
                          <a:ln>
                            <a:noFill/>
                          </a:ln>
                          <a:solidFill>
                            <a:schemeClr val="tx1"/>
                          </a:solidFill>
                          <a:effectLst/>
                          <a:latin typeface="Tahoma" pitchFamily="34" charset="0"/>
                        </a:rPr>
                        <a:t>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Case taking Part Covered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0250">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$ 83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Physician’s Special Qualifications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0066">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$ 84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Expression of patient and imp. parts recording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0250">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$ 85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Fresh line-separately arranged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7274">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$ 86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More Information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0250">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$ 87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No suggestive questions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578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Questions of parts not detailed &amp; mental sym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876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More special questions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40250">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Observations and ascertains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3876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If it is a slow case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40250">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If it be of rapid course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3876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It be by some obvious cause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5340" name="Slide Number Placeholder 2"/>
          <p:cNvSpPr>
            <a:spLocks noGrp="1"/>
          </p:cNvSpPr>
          <p:nvPr>
            <p:ph type="sldNum" sz="quarter" idx="12"/>
          </p:nvPr>
        </p:nvSpPr>
        <p:spPr>
          <a:noFill/>
        </p:spPr>
        <p:txBody>
          <a:bodyPr/>
          <a:lstStyle/>
          <a:p>
            <a:fld id="{93C9C9DE-C090-4881-ACC0-A693E88F5FD0}" type="slidenum">
              <a:rPr lang="en-US" smtClean="0"/>
              <a:pPr/>
              <a:t>53</a:t>
            </a:fld>
            <a:endParaRPr lang="en-US" smtClean="0"/>
          </a:p>
        </p:txBody>
      </p:sp>
      <p:sp>
        <p:nvSpPr>
          <p:cNvPr id="2" name="Footer Placeholder 1"/>
          <p:cNvSpPr>
            <a:spLocks noGrp="1"/>
          </p:cNvSpPr>
          <p:nvPr>
            <p:ph type="ftr" sz="quarter" idx="11"/>
          </p:nvPr>
        </p:nvSpPr>
        <p:spPr/>
        <p:txBody>
          <a:bodyPr/>
          <a:lstStyle/>
          <a:p>
            <a:pPr>
              <a:defRPr/>
            </a:pPr>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58" name="Group 54"/>
          <p:cNvGraphicFramePr>
            <a:graphicFrameLocks noGrp="1"/>
          </p:cNvGraphicFramePr>
          <p:nvPr>
            <p:ph idx="1"/>
          </p:nvPr>
        </p:nvGraphicFramePr>
        <p:xfrm>
          <a:off x="214282" y="285729"/>
          <a:ext cx="8715436" cy="6357980"/>
        </p:xfrm>
        <a:graphic>
          <a:graphicData uri="http://schemas.openxmlformats.org/drawingml/2006/table">
            <a:tbl>
              <a:tblPr/>
              <a:tblGrid>
                <a:gridCol w="1605396">
                  <a:extLst>
                    <a:ext uri="{9D8B030D-6E8A-4147-A177-3AD203B41FA5}">
                      <a16:colId xmlns:a16="http://schemas.microsoft.com/office/drawing/2014/main" val="20000"/>
                    </a:ext>
                  </a:extLst>
                </a:gridCol>
                <a:gridCol w="7110040">
                  <a:extLst>
                    <a:ext uri="{9D8B030D-6E8A-4147-A177-3AD203B41FA5}">
                      <a16:colId xmlns:a16="http://schemas.microsoft.com/office/drawing/2014/main" val="20001"/>
                    </a:ext>
                  </a:extLst>
                </a:gridCol>
              </a:tblGrid>
              <a:tr h="53277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1" i="0" u="none" strike="noStrike" cap="none" normalizeH="0" baseline="0" dirty="0" err="1" smtClean="0">
                          <a:ln>
                            <a:noFill/>
                          </a:ln>
                          <a:solidFill>
                            <a:schemeClr val="tx1"/>
                          </a:solidFill>
                          <a:effectLst/>
                          <a:latin typeface="Tahoma" pitchFamily="34" charset="0"/>
                        </a:rPr>
                        <a:t>Aph</a:t>
                      </a:r>
                      <a:r>
                        <a:rPr kumimoji="0" lang="en-US" sz="2400" b="1" i="0" u="none" strike="noStrike" cap="none" normalizeH="0" baseline="0" dirty="0" smtClean="0">
                          <a:ln>
                            <a:noFill/>
                          </a:ln>
                          <a:solidFill>
                            <a:schemeClr val="tx1"/>
                          </a:solidFill>
                          <a:effectLst/>
                          <a:latin typeface="Tahoma" pitchFamily="34" charset="0"/>
                        </a:rPr>
                        <a:t>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Case taking Part Covered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4247">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General Directions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4510">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Lesser Accessory symptoms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4247">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Hypochondriac Patients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1304">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$ 97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Indolent Patients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4247">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Attach credence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983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Individual disease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277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Consideration as an unknown 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34247">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$ 101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Characteristic portrait to be obtained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3277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$ 102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Abstracts ascertained from several patients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34247">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$ 103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Psora must be investigated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3277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$ 104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Picture of the disease and recording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6364" name="Slide Number Placeholder 2"/>
          <p:cNvSpPr>
            <a:spLocks noGrp="1"/>
          </p:cNvSpPr>
          <p:nvPr>
            <p:ph type="sldNum" sz="quarter" idx="12"/>
          </p:nvPr>
        </p:nvSpPr>
        <p:spPr>
          <a:noFill/>
        </p:spPr>
        <p:txBody>
          <a:bodyPr/>
          <a:lstStyle/>
          <a:p>
            <a:fld id="{9F066A39-8E9D-4077-99B4-CB5F4BC394ED}" type="slidenum">
              <a:rPr lang="en-US" smtClean="0"/>
              <a:pPr/>
              <a:t>54</a:t>
            </a:fld>
            <a:endParaRPr lang="en-US" smtClean="0"/>
          </a:p>
        </p:txBody>
      </p:sp>
      <p:sp>
        <p:nvSpPr>
          <p:cNvPr id="2" name="Footer Placeholder 1"/>
          <p:cNvSpPr>
            <a:spLocks noGrp="1"/>
          </p:cNvSpPr>
          <p:nvPr>
            <p:ph type="ftr" sz="quarter" idx="11"/>
          </p:nvPr>
        </p:nvSpPr>
        <p:spPr/>
        <p:txBody>
          <a:bodyPr/>
          <a:lstStyle/>
          <a:p>
            <a:pPr>
              <a:defRPr/>
            </a:pPr>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838200"/>
          </a:xfrm>
          <a:noFill/>
        </p:spPr>
        <p:txBody>
          <a:bodyPr>
            <a:normAutofit fontScale="90000"/>
          </a:bodyPr>
          <a:lstStyle/>
          <a:p>
            <a:r>
              <a:rPr lang="en-US" b="1" dirty="0" smtClean="0">
                <a:effectLst/>
              </a:rPr>
              <a:t/>
            </a:r>
            <a:br>
              <a:rPr lang="en-US" b="1" dirty="0" smtClean="0">
                <a:effectLst/>
              </a:rPr>
            </a:br>
            <a:r>
              <a:rPr lang="en-US" b="1" dirty="0" smtClean="0">
                <a:effectLst/>
              </a:rPr>
              <a:t>Do’s and Don’ts of case taking</a:t>
            </a:r>
          </a:p>
        </p:txBody>
      </p:sp>
      <p:sp>
        <p:nvSpPr>
          <p:cNvPr id="57347" name="Rectangle 3"/>
          <p:cNvSpPr>
            <a:spLocks noGrp="1" noChangeArrowheads="1"/>
          </p:cNvSpPr>
          <p:nvPr>
            <p:ph type="body" idx="1"/>
          </p:nvPr>
        </p:nvSpPr>
        <p:spPr>
          <a:xfrm>
            <a:off x="228600" y="914400"/>
            <a:ext cx="8686800" cy="5638800"/>
          </a:xfrm>
          <a:noFill/>
        </p:spPr>
        <p:txBody>
          <a:bodyPr/>
          <a:lstStyle/>
          <a:p>
            <a:pPr marL="990600" lvl="1" indent="-533400" algn="just">
              <a:buFont typeface="Wingdings" pitchFamily="2" charset="2"/>
              <a:buAutoNum type="arabicPeriod"/>
            </a:pPr>
            <a:endParaRPr lang="en-US" sz="3000" b="1" dirty="0" smtClean="0">
              <a:effectLst/>
            </a:endParaRPr>
          </a:p>
          <a:p>
            <a:pPr marL="990600" lvl="1" indent="-533400" algn="just">
              <a:buFont typeface="Wingdings" pitchFamily="2" charset="2"/>
              <a:buAutoNum type="arabicPeriod"/>
            </a:pPr>
            <a:r>
              <a:rPr lang="en-US" sz="3000" b="1" dirty="0" smtClean="0">
                <a:effectLst/>
              </a:rPr>
              <a:t>The symptoms should be written from different sources like patient himself, attendants, physician’s own observations.</a:t>
            </a:r>
          </a:p>
          <a:p>
            <a:pPr marL="990600" lvl="1" indent="-533400" algn="just">
              <a:buFont typeface="Wingdings" pitchFamily="2" charset="2"/>
              <a:buAutoNum type="arabicPeriod"/>
            </a:pPr>
            <a:r>
              <a:rPr lang="en-US" sz="3000" b="1" dirty="0" smtClean="0">
                <a:effectLst/>
              </a:rPr>
              <a:t>Data should be collected in patient’s own words.</a:t>
            </a:r>
          </a:p>
          <a:p>
            <a:pPr marL="990600" lvl="1" indent="-533400" algn="just">
              <a:buFont typeface="Wingdings" pitchFamily="2" charset="2"/>
              <a:buAutoNum type="arabicPeriod"/>
            </a:pPr>
            <a:r>
              <a:rPr lang="en-US" sz="3000" b="1" dirty="0" smtClean="0">
                <a:effectLst/>
              </a:rPr>
              <a:t>At the beginning the physician should advise the patient to speak slowly.</a:t>
            </a:r>
          </a:p>
          <a:p>
            <a:pPr marL="990600" lvl="1" indent="-533400" algn="just">
              <a:buFont typeface="Wingdings" pitchFamily="2" charset="2"/>
              <a:buAutoNum type="arabicPeriod"/>
            </a:pPr>
            <a:r>
              <a:rPr lang="en-US" sz="3000" b="1" dirty="0" smtClean="0">
                <a:effectLst/>
              </a:rPr>
              <a:t>Physician should record important points what patient narrates. </a:t>
            </a:r>
          </a:p>
        </p:txBody>
      </p:sp>
      <p:sp>
        <p:nvSpPr>
          <p:cNvPr id="57349" name="Slide Number Placeholder 2"/>
          <p:cNvSpPr>
            <a:spLocks noGrp="1"/>
          </p:cNvSpPr>
          <p:nvPr>
            <p:ph type="sldNum" sz="quarter" idx="12"/>
          </p:nvPr>
        </p:nvSpPr>
        <p:spPr>
          <a:noFill/>
        </p:spPr>
        <p:txBody>
          <a:bodyPr/>
          <a:lstStyle/>
          <a:p>
            <a:fld id="{6C71BE08-6C9B-4091-AF4C-077960D2DB5A}" type="slidenum">
              <a:rPr lang="en-US" smtClean="0"/>
              <a:pPr/>
              <a:t>55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228600" y="228600"/>
            <a:ext cx="8686800" cy="6324600"/>
          </a:xfrm>
          <a:noFill/>
        </p:spPr>
        <p:txBody>
          <a:bodyPr/>
          <a:lstStyle/>
          <a:p>
            <a:pPr marL="990600" lvl="1" indent="-533400" algn="just">
              <a:buFont typeface="Wingdings" pitchFamily="2" charset="2"/>
              <a:buAutoNum type="arabicPeriod" startAt="5"/>
            </a:pPr>
            <a:endParaRPr lang="en-US" sz="3200" b="1" dirty="0" smtClean="0">
              <a:effectLst/>
            </a:endParaRPr>
          </a:p>
          <a:p>
            <a:pPr marL="990600" lvl="1" indent="-533400" algn="just">
              <a:buFont typeface="Wingdings" pitchFamily="2" charset="2"/>
              <a:buAutoNum type="arabicPeriod" startAt="5"/>
            </a:pPr>
            <a:r>
              <a:rPr lang="en-US" sz="3200" b="1" dirty="0" smtClean="0">
                <a:effectLst/>
              </a:rPr>
              <a:t>Physician should begin a fresh line with every new circumstances mentioned one below the other and subsequently when more explicitly (Precisely and clearly communicated) explained, be added up. </a:t>
            </a:r>
          </a:p>
          <a:p>
            <a:pPr marL="990600" lvl="1" indent="-533400" algn="just">
              <a:buFont typeface="Wingdings" pitchFamily="2" charset="2"/>
              <a:buAutoNum type="arabicPeriod" startAt="5"/>
            </a:pPr>
            <a:r>
              <a:rPr lang="en-US" sz="3200" b="1" dirty="0" smtClean="0">
                <a:effectLst/>
              </a:rPr>
              <a:t>The physician is to remind the patient in general terms when in his narration he omits to say anything about several parts and functions of his body or about his mental state.</a:t>
            </a:r>
          </a:p>
        </p:txBody>
      </p:sp>
      <p:sp>
        <p:nvSpPr>
          <p:cNvPr id="58372" name="Slide Number Placeholder 2"/>
          <p:cNvSpPr>
            <a:spLocks noGrp="1"/>
          </p:cNvSpPr>
          <p:nvPr>
            <p:ph type="sldNum" sz="quarter" idx="12"/>
          </p:nvPr>
        </p:nvSpPr>
        <p:spPr>
          <a:noFill/>
        </p:spPr>
        <p:txBody>
          <a:bodyPr/>
          <a:lstStyle/>
          <a:p>
            <a:fld id="{439C7269-4186-4ECB-83EC-3997BAB85F81}" type="slidenum">
              <a:rPr lang="en-US" smtClean="0"/>
              <a:pPr/>
              <a:t>56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228600" y="228600"/>
            <a:ext cx="8686800" cy="6324600"/>
          </a:xfrm>
          <a:noFill/>
        </p:spPr>
        <p:txBody>
          <a:bodyPr/>
          <a:lstStyle/>
          <a:p>
            <a:pPr marL="990600" lvl="1" indent="-533400" algn="just">
              <a:buFont typeface="Wingdings" pitchFamily="2" charset="2"/>
              <a:buAutoNum type="arabicPeriod" startAt="7"/>
            </a:pPr>
            <a:endParaRPr lang="en-US" sz="3200" b="1" dirty="0" smtClean="0">
              <a:effectLst/>
            </a:endParaRPr>
          </a:p>
          <a:p>
            <a:pPr marL="990600" lvl="1" indent="-533400" algn="just">
              <a:buFont typeface="Wingdings" pitchFamily="2" charset="2"/>
              <a:buAutoNum type="arabicPeriod" startAt="7"/>
            </a:pPr>
            <a:endParaRPr lang="en-US" sz="3200" b="1" dirty="0" smtClean="0"/>
          </a:p>
          <a:p>
            <a:pPr marL="990600" lvl="1" indent="-533400" algn="just">
              <a:buFont typeface="Wingdings" pitchFamily="2" charset="2"/>
              <a:buAutoNum type="arabicPeriod" startAt="7"/>
            </a:pPr>
            <a:r>
              <a:rPr lang="en-US" sz="3200" b="1" dirty="0" smtClean="0">
                <a:effectLst/>
              </a:rPr>
              <a:t>Special questions are to be asked only when the physician feels that the peculiar, uncommon symptoms of the case has not yet come out in the case taking.</a:t>
            </a:r>
          </a:p>
          <a:p>
            <a:pPr marL="990600" lvl="1" indent="-533400" algn="just">
              <a:buFont typeface="Wingdings" pitchFamily="2" charset="2"/>
              <a:buAutoNum type="arabicPeriod" startAt="7"/>
            </a:pPr>
            <a:r>
              <a:rPr lang="en-US" sz="3200" b="1" dirty="0" smtClean="0">
                <a:effectLst/>
              </a:rPr>
              <a:t>Finally the physician has to note down his own observations about the individual peculiarity of the patient in disease and health. </a:t>
            </a:r>
          </a:p>
        </p:txBody>
      </p:sp>
      <p:sp>
        <p:nvSpPr>
          <p:cNvPr id="59396" name="Slide Number Placeholder 2"/>
          <p:cNvSpPr>
            <a:spLocks noGrp="1"/>
          </p:cNvSpPr>
          <p:nvPr>
            <p:ph type="sldNum" sz="quarter" idx="12"/>
          </p:nvPr>
        </p:nvSpPr>
        <p:spPr>
          <a:noFill/>
        </p:spPr>
        <p:txBody>
          <a:bodyPr/>
          <a:lstStyle/>
          <a:p>
            <a:fld id="{44D02B12-C639-41E5-ABF6-F8F3164EC56A}" type="slidenum">
              <a:rPr lang="en-US" smtClean="0"/>
              <a:pPr/>
              <a:t>57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228600" y="228600"/>
            <a:ext cx="8686800" cy="6324600"/>
          </a:xfrm>
          <a:noFill/>
        </p:spPr>
        <p:txBody>
          <a:bodyPr/>
          <a:lstStyle/>
          <a:p>
            <a:pPr marL="609600" indent="-609600" algn="just">
              <a:lnSpc>
                <a:spcPct val="90000"/>
              </a:lnSpc>
              <a:buNone/>
            </a:pPr>
            <a:endParaRPr lang="en-US" sz="3000" b="1" dirty="0" smtClean="0"/>
          </a:p>
          <a:p>
            <a:pPr marL="609600" indent="-609600" algn="just">
              <a:lnSpc>
                <a:spcPct val="90000"/>
              </a:lnSpc>
              <a:buNone/>
            </a:pPr>
            <a:r>
              <a:rPr lang="en-US" sz="3000" b="1" dirty="0" err="1" smtClean="0">
                <a:effectLst/>
              </a:rPr>
              <a:t>DONT’S</a:t>
            </a:r>
            <a:r>
              <a:rPr lang="en-US" sz="3000" b="1" dirty="0" smtClean="0">
                <a:effectLst/>
              </a:rPr>
              <a:t> OF CASE TAKING:</a:t>
            </a:r>
          </a:p>
          <a:p>
            <a:pPr marL="609600" indent="-609600" algn="just">
              <a:lnSpc>
                <a:spcPct val="90000"/>
              </a:lnSpc>
              <a:buNone/>
            </a:pPr>
            <a:endParaRPr lang="en-US" sz="3000" b="1" dirty="0" smtClean="0">
              <a:effectLst/>
            </a:endParaRPr>
          </a:p>
          <a:p>
            <a:pPr marL="990600" lvl="1" indent="-533400" algn="just">
              <a:lnSpc>
                <a:spcPct val="90000"/>
              </a:lnSpc>
              <a:buFont typeface="Wingdings" pitchFamily="2" charset="2"/>
              <a:buAutoNum type="arabicPeriod"/>
            </a:pPr>
            <a:r>
              <a:rPr lang="en-US" sz="3000" b="1" dirty="0" smtClean="0">
                <a:effectLst/>
              </a:rPr>
              <a:t>Don’t interrupt unless patient or his attendant wanders of to the other matters.</a:t>
            </a:r>
          </a:p>
          <a:p>
            <a:pPr marL="990600" lvl="1" indent="-533400" algn="just">
              <a:lnSpc>
                <a:spcPct val="90000"/>
              </a:lnSpc>
              <a:buFont typeface="Wingdings" pitchFamily="2" charset="2"/>
              <a:buAutoNum type="arabicPeriod"/>
            </a:pPr>
            <a:r>
              <a:rPr lang="en-US" sz="3000" b="1" dirty="0" smtClean="0">
                <a:effectLst/>
              </a:rPr>
              <a:t>Don’t ask any direct question that can be answered by yes or no OR don’t ask any leading question that suggest an answer.</a:t>
            </a:r>
          </a:p>
          <a:p>
            <a:pPr marL="990600" lvl="1" indent="-533400" algn="just">
              <a:lnSpc>
                <a:spcPct val="90000"/>
              </a:lnSpc>
              <a:buFont typeface="Wingdings" pitchFamily="2" charset="2"/>
              <a:buAutoNum type="arabicPeriod"/>
            </a:pPr>
            <a:r>
              <a:rPr lang="en-US" sz="3000" b="1" dirty="0" smtClean="0">
                <a:effectLst/>
              </a:rPr>
              <a:t>If patient coming from other physician </a:t>
            </a:r>
          </a:p>
          <a:p>
            <a:pPr marL="1371600" lvl="2" indent="-457200" algn="just">
              <a:lnSpc>
                <a:spcPct val="90000"/>
              </a:lnSpc>
              <a:buFont typeface="Wingdings" pitchFamily="2" charset="2"/>
              <a:buAutoNum type="arabicPeriod"/>
            </a:pPr>
            <a:r>
              <a:rPr lang="en-US" sz="2600" b="1" dirty="0" smtClean="0">
                <a:effectLst/>
              </a:rPr>
              <a:t>In chronic cases the original disease picture is to be obtained by referring to the original symptoms appearing before taking medicine or after discontinuing it for several days when the medicinal effects go away  </a:t>
            </a:r>
          </a:p>
        </p:txBody>
      </p:sp>
      <p:sp>
        <p:nvSpPr>
          <p:cNvPr id="60420" name="Slide Number Placeholder 2"/>
          <p:cNvSpPr>
            <a:spLocks noGrp="1"/>
          </p:cNvSpPr>
          <p:nvPr>
            <p:ph type="sldNum" sz="quarter" idx="12"/>
          </p:nvPr>
        </p:nvSpPr>
        <p:spPr>
          <a:noFill/>
        </p:spPr>
        <p:txBody>
          <a:bodyPr/>
          <a:lstStyle/>
          <a:p>
            <a:fld id="{06CBF4F2-038D-49AA-B0FF-943C3A04C606}" type="slidenum">
              <a:rPr lang="en-US" smtClean="0"/>
              <a:pPr/>
              <a:t>58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228600" y="228600"/>
            <a:ext cx="8686800" cy="6324600"/>
          </a:xfrm>
          <a:noFill/>
        </p:spPr>
        <p:txBody>
          <a:bodyPr/>
          <a:lstStyle/>
          <a:p>
            <a:pPr marL="990600" lvl="1" indent="-533400" algn="just">
              <a:buFont typeface="Wingdings" pitchFamily="2" charset="2"/>
              <a:buAutoNum type="arabicPeriod" startAt="2"/>
            </a:pPr>
            <a:endParaRPr lang="en-US" sz="3000" b="1" dirty="0" smtClean="0">
              <a:effectLst/>
            </a:endParaRPr>
          </a:p>
          <a:p>
            <a:pPr marL="990600" lvl="1" indent="-533400" algn="just">
              <a:buFont typeface="Wingdings" pitchFamily="2" charset="2"/>
              <a:buAutoNum type="arabicPeriod" startAt="2"/>
            </a:pPr>
            <a:endParaRPr lang="en-US" sz="3000" b="1" dirty="0" smtClean="0"/>
          </a:p>
          <a:p>
            <a:pPr marL="990600" lvl="1" indent="-533400" algn="just">
              <a:buFont typeface="Wingdings" pitchFamily="2" charset="2"/>
              <a:buAutoNum type="arabicPeriod" startAt="2"/>
            </a:pPr>
            <a:r>
              <a:rPr lang="en-US" sz="3000" b="1" dirty="0" smtClean="0">
                <a:effectLst/>
              </a:rPr>
              <a:t>In acute diseases that are of rapid course, a complete picture of the conjoint malady is to be taken into consideration and a suitable homoeopathic medicine is to be prescribed</a:t>
            </a:r>
          </a:p>
          <a:p>
            <a:pPr marL="990600" lvl="1" indent="-533400" algn="just">
              <a:buFont typeface="Wingdings" pitchFamily="2" charset="2"/>
              <a:buAutoNum type="arabicPeriod" startAt="2"/>
            </a:pPr>
            <a:r>
              <a:rPr lang="en-US" sz="3000" b="1" dirty="0" smtClean="0">
                <a:effectLst/>
              </a:rPr>
              <a:t>An obvious cause may be present in an acute or a chronic disease, which is to be ascertained.  </a:t>
            </a:r>
          </a:p>
        </p:txBody>
      </p:sp>
      <p:sp>
        <p:nvSpPr>
          <p:cNvPr id="61444" name="Slide Number Placeholder 2"/>
          <p:cNvSpPr>
            <a:spLocks noGrp="1"/>
          </p:cNvSpPr>
          <p:nvPr>
            <p:ph type="sldNum" sz="quarter" idx="12"/>
          </p:nvPr>
        </p:nvSpPr>
        <p:spPr>
          <a:noFill/>
        </p:spPr>
        <p:txBody>
          <a:bodyPr/>
          <a:lstStyle/>
          <a:p>
            <a:fld id="{2B22A4C4-95AA-4DE9-B8EC-093FA0E942FC}" type="slidenum">
              <a:rPr lang="en-US" smtClean="0"/>
              <a:pPr/>
              <a:t>59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14282" y="285728"/>
          <a:ext cx="8715436"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Slide Number Placeholder 2"/>
          <p:cNvSpPr>
            <a:spLocks noGrp="1"/>
          </p:cNvSpPr>
          <p:nvPr>
            <p:ph type="sldNum" sz="quarter" idx="12"/>
          </p:nvPr>
        </p:nvSpPr>
        <p:spPr>
          <a:noFill/>
        </p:spPr>
        <p:txBody>
          <a:bodyPr/>
          <a:lstStyle/>
          <a:p>
            <a:fld id="{FB28E944-309B-437D-A0D4-ACE727D3621F}" type="slidenum">
              <a:rPr lang="en-US" smtClean="0"/>
              <a:pPr/>
              <a:t>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idx="4294967295"/>
          </p:nvPr>
        </p:nvSpPr>
        <p:spPr>
          <a:xfrm>
            <a:off x="785786" y="1357298"/>
            <a:ext cx="7772400" cy="3260725"/>
          </a:xfrm>
          <a:noFill/>
        </p:spPr>
        <p:txBody>
          <a:bodyPr anchor="b" anchorCtr="1"/>
          <a:lstStyle/>
          <a:p>
            <a:pPr eaLnBrk="1" hangingPunct="1"/>
            <a:r>
              <a:rPr lang="en-US" sz="6600" b="1" i="1" u="sng" dirty="0" smtClean="0">
                <a:effectLst/>
              </a:rPr>
              <a:t>CONCEPT OF CASE TAKING IN DIFFERENT TYPES OF DISEASES </a:t>
            </a:r>
          </a:p>
        </p:txBody>
      </p:sp>
      <p:sp>
        <p:nvSpPr>
          <p:cNvPr id="62468" name="Slide Number Placeholder 2"/>
          <p:cNvSpPr>
            <a:spLocks noGrp="1"/>
          </p:cNvSpPr>
          <p:nvPr>
            <p:ph type="sldNum" sz="quarter" idx="12"/>
          </p:nvPr>
        </p:nvSpPr>
        <p:spPr>
          <a:noFill/>
        </p:spPr>
        <p:txBody>
          <a:bodyPr/>
          <a:lstStyle/>
          <a:p>
            <a:fld id="{93D4C98A-E311-46BC-8A32-4CF831B89A13}" type="slidenum">
              <a:rPr lang="en-US" smtClean="0"/>
              <a:pPr/>
              <a:t>60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idx="4294967295"/>
          </p:nvPr>
        </p:nvSpPr>
        <p:spPr>
          <a:xfrm>
            <a:off x="762000" y="1524000"/>
            <a:ext cx="7772400" cy="3260725"/>
          </a:xfrm>
          <a:noFill/>
        </p:spPr>
        <p:txBody>
          <a:bodyPr anchor="b" anchorCtr="1"/>
          <a:lstStyle/>
          <a:p>
            <a:pPr eaLnBrk="1" hangingPunct="1"/>
            <a:r>
              <a:rPr lang="en-US" sz="6600" b="1" i="1" u="sng" dirty="0" smtClean="0">
                <a:effectLst/>
              </a:rPr>
              <a:t>CASE TAKING IN INDIVIDUAL ACUTE  DISEASES </a:t>
            </a:r>
          </a:p>
        </p:txBody>
      </p:sp>
      <p:sp>
        <p:nvSpPr>
          <p:cNvPr id="63492" name="Slide Number Placeholder 2"/>
          <p:cNvSpPr>
            <a:spLocks noGrp="1"/>
          </p:cNvSpPr>
          <p:nvPr>
            <p:ph type="sldNum" sz="quarter" idx="12"/>
          </p:nvPr>
        </p:nvSpPr>
        <p:spPr>
          <a:noFill/>
        </p:spPr>
        <p:txBody>
          <a:bodyPr/>
          <a:lstStyle/>
          <a:p>
            <a:fld id="{9E2320BC-FAE6-4BDB-B08A-B444DDDBB8C5}" type="slidenum">
              <a:rPr lang="en-US" smtClean="0"/>
              <a:pPr/>
              <a:t>61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0" y="0"/>
            <a:ext cx="9144000" cy="6858000"/>
          </a:xfrm>
          <a:noFill/>
        </p:spPr>
        <p:txBody>
          <a:bodyPr/>
          <a:lstStyle/>
          <a:p>
            <a:pPr algn="just">
              <a:buNone/>
            </a:pPr>
            <a:endParaRPr lang="en-US" sz="3600" b="1" u="sng" dirty="0" smtClean="0">
              <a:effectLst/>
            </a:endParaRPr>
          </a:p>
          <a:p>
            <a:pPr algn="just">
              <a:buNone/>
            </a:pPr>
            <a:r>
              <a:rPr lang="en-US" sz="3600" b="1" u="sng" dirty="0" smtClean="0">
                <a:effectLst/>
              </a:rPr>
              <a:t>Aphorism 72</a:t>
            </a:r>
          </a:p>
          <a:p>
            <a:pPr algn="just"/>
            <a:r>
              <a:rPr lang="en-US" sz="3600" b="1" dirty="0" smtClean="0">
                <a:effectLst/>
              </a:rPr>
              <a:t>Acute diseases are rapid morbid processes of abnormally deranged vital force.</a:t>
            </a:r>
          </a:p>
          <a:p>
            <a:pPr algn="just"/>
            <a:r>
              <a:rPr lang="en-US" sz="3600" b="1" dirty="0" smtClean="0">
                <a:effectLst/>
              </a:rPr>
              <a:t>In acute diseases symptoms evolve quickly and the patient remembers all of them.</a:t>
            </a:r>
          </a:p>
          <a:p>
            <a:pPr algn="just"/>
            <a:r>
              <a:rPr lang="en-US" sz="3600" b="1" dirty="0" smtClean="0">
                <a:effectLst/>
              </a:rPr>
              <a:t>Sometimes the disease may be of serious character and demands attention hence the physician must give prompt and efficient aid.</a:t>
            </a:r>
          </a:p>
        </p:txBody>
      </p:sp>
      <p:sp>
        <p:nvSpPr>
          <p:cNvPr id="64516" name="Slide Number Placeholder 2"/>
          <p:cNvSpPr>
            <a:spLocks noGrp="1"/>
          </p:cNvSpPr>
          <p:nvPr>
            <p:ph type="sldNum" sz="quarter" idx="12"/>
          </p:nvPr>
        </p:nvSpPr>
        <p:spPr>
          <a:noFill/>
        </p:spPr>
        <p:txBody>
          <a:bodyPr/>
          <a:lstStyle/>
          <a:p>
            <a:fld id="{E4AD0904-60E8-4479-B9BD-D6A15A0D35ED}" type="slidenum">
              <a:rPr lang="en-US" smtClean="0"/>
              <a:pPr/>
              <a:t>62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0" y="0"/>
            <a:ext cx="9144000" cy="6858000"/>
          </a:xfrm>
          <a:noFill/>
        </p:spPr>
        <p:txBody>
          <a:bodyPr/>
          <a:lstStyle/>
          <a:p>
            <a:pPr algn="just"/>
            <a:endParaRPr lang="en-US" sz="3600" b="1" dirty="0" smtClean="0">
              <a:effectLst/>
            </a:endParaRPr>
          </a:p>
          <a:p>
            <a:pPr algn="just"/>
            <a:r>
              <a:rPr lang="en-US" sz="3600" b="1" dirty="0" smtClean="0">
                <a:effectLst/>
              </a:rPr>
              <a:t>In acute diseases the chief complaint strike us and become evident to the senses more quickly than in chronic disease and so less time is required for tracing the picture of disease and much few questions have to be asked.</a:t>
            </a:r>
          </a:p>
          <a:p>
            <a:pPr algn="just"/>
            <a:r>
              <a:rPr lang="en-US" sz="3600" b="1" dirty="0" smtClean="0">
                <a:effectLst/>
              </a:rPr>
              <a:t>Acute diseases are caused by an exciting or acute miasms.</a:t>
            </a:r>
          </a:p>
        </p:txBody>
      </p:sp>
      <p:sp>
        <p:nvSpPr>
          <p:cNvPr id="65540" name="Slide Number Placeholder 2"/>
          <p:cNvSpPr>
            <a:spLocks noGrp="1"/>
          </p:cNvSpPr>
          <p:nvPr>
            <p:ph type="sldNum" sz="quarter" idx="12"/>
          </p:nvPr>
        </p:nvSpPr>
        <p:spPr>
          <a:noFill/>
        </p:spPr>
        <p:txBody>
          <a:bodyPr/>
          <a:lstStyle/>
          <a:p>
            <a:fld id="{03A861B0-F6AD-450B-8E67-26F3607AEE21}" type="slidenum">
              <a:rPr lang="en-US" smtClean="0"/>
              <a:pPr/>
              <a:t>63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0" y="0"/>
            <a:ext cx="9144000" cy="6858000"/>
          </a:xfrm>
          <a:noFill/>
        </p:spPr>
        <p:txBody>
          <a:bodyPr/>
          <a:lstStyle/>
          <a:p>
            <a:pPr algn="just"/>
            <a:endParaRPr lang="en-US" sz="3600" b="1" dirty="0" smtClean="0">
              <a:effectLst/>
            </a:endParaRPr>
          </a:p>
          <a:p>
            <a:pPr algn="just"/>
            <a:r>
              <a:rPr lang="en-US" sz="3600" b="1" dirty="0" smtClean="0">
                <a:effectLst/>
              </a:rPr>
              <a:t>As a physician you must examine the patient and see what are his symptoms but this is not sufficient.</a:t>
            </a:r>
          </a:p>
          <a:p>
            <a:pPr algn="just"/>
            <a:endParaRPr lang="en-US" sz="3600" b="1" dirty="0" smtClean="0">
              <a:effectLst/>
            </a:endParaRPr>
          </a:p>
          <a:p>
            <a:pPr algn="just"/>
            <a:r>
              <a:rPr lang="en-US" sz="3600" b="1" dirty="0" smtClean="0">
                <a:effectLst/>
              </a:rPr>
              <a:t>Sometimes there are things that physician cannot know and can’t observe, so here also all sources of getting totality must be examined.</a:t>
            </a:r>
          </a:p>
        </p:txBody>
      </p:sp>
      <p:sp>
        <p:nvSpPr>
          <p:cNvPr id="66564" name="Slide Number Placeholder 2"/>
          <p:cNvSpPr>
            <a:spLocks noGrp="1"/>
          </p:cNvSpPr>
          <p:nvPr>
            <p:ph type="sldNum" sz="quarter" idx="12"/>
          </p:nvPr>
        </p:nvSpPr>
        <p:spPr>
          <a:noFill/>
        </p:spPr>
        <p:txBody>
          <a:bodyPr/>
          <a:lstStyle/>
          <a:p>
            <a:fld id="{B049592A-4B9E-4D45-8066-2D9DAC958A5D}" type="slidenum">
              <a:rPr lang="en-US" smtClean="0"/>
              <a:pPr/>
              <a:t>64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0" y="0"/>
            <a:ext cx="9144000" cy="6858000"/>
          </a:xfrm>
          <a:noFill/>
        </p:spPr>
        <p:txBody>
          <a:bodyPr/>
          <a:lstStyle/>
          <a:p>
            <a:pPr algn="just"/>
            <a:endParaRPr lang="en-US" b="1" dirty="0" smtClean="0">
              <a:effectLst/>
            </a:endParaRPr>
          </a:p>
          <a:p>
            <a:pPr algn="just"/>
            <a:r>
              <a:rPr lang="en-US" b="1" dirty="0" smtClean="0">
                <a:effectLst/>
              </a:rPr>
              <a:t>Dr. Hahnemann said in $99, on the whole investigation of acute disease, or of such as have existed but a short time, is much the easiest for the physician because all phenomena and deviations from the health has been but recently lost are still fresh in memory of patient and his friends still continue to novel and striking.</a:t>
            </a:r>
          </a:p>
          <a:p>
            <a:pPr algn="just"/>
            <a:r>
              <a:rPr lang="en-US" b="1" dirty="0" smtClean="0">
                <a:effectLst/>
              </a:rPr>
              <a:t>The physician certainly  require knowing everything in such cases also, but he was much more to inquire into, they are for the most part spontaneous detailed to him.  </a:t>
            </a:r>
          </a:p>
        </p:txBody>
      </p:sp>
      <p:sp>
        <p:nvSpPr>
          <p:cNvPr id="67588" name="Slide Number Placeholder 2"/>
          <p:cNvSpPr>
            <a:spLocks noGrp="1"/>
          </p:cNvSpPr>
          <p:nvPr>
            <p:ph type="sldNum" sz="quarter" idx="12"/>
          </p:nvPr>
        </p:nvSpPr>
        <p:spPr>
          <a:noFill/>
        </p:spPr>
        <p:txBody>
          <a:bodyPr/>
          <a:lstStyle/>
          <a:p>
            <a:fld id="{BB0B032E-C2C6-434A-8704-3D1543E422DB}" type="slidenum">
              <a:rPr lang="en-US" smtClean="0"/>
              <a:pPr/>
              <a:t>65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285728"/>
            <a:ext cx="9144000" cy="838200"/>
          </a:xfrm>
          <a:noFill/>
        </p:spPr>
        <p:txBody>
          <a:bodyPr>
            <a:normAutofit/>
          </a:bodyPr>
          <a:lstStyle/>
          <a:p>
            <a:r>
              <a:rPr lang="en-US" b="1" i="1" u="sng" dirty="0" smtClean="0">
                <a:effectLst/>
              </a:rPr>
              <a:t>Totality in Acute Diseases</a:t>
            </a:r>
          </a:p>
        </p:txBody>
      </p:sp>
      <p:sp>
        <p:nvSpPr>
          <p:cNvPr id="68611" name="Rectangle 3"/>
          <p:cNvSpPr>
            <a:spLocks noGrp="1" noChangeArrowheads="1"/>
          </p:cNvSpPr>
          <p:nvPr>
            <p:ph type="body" idx="1"/>
          </p:nvPr>
        </p:nvSpPr>
        <p:spPr>
          <a:xfrm>
            <a:off x="0" y="914400"/>
            <a:ext cx="9144000" cy="5943600"/>
          </a:xfrm>
          <a:noFill/>
        </p:spPr>
        <p:txBody>
          <a:bodyPr/>
          <a:lstStyle/>
          <a:p>
            <a:pPr algn="just"/>
            <a:endParaRPr lang="en-US" b="1" dirty="0" smtClean="0">
              <a:effectLst/>
            </a:endParaRPr>
          </a:p>
          <a:p>
            <a:pPr algn="just"/>
            <a:r>
              <a:rPr lang="en-US" b="1" dirty="0" smtClean="0">
                <a:effectLst/>
              </a:rPr>
              <a:t>In acute disease, the disorder is located in the lower scale of life.</a:t>
            </a:r>
          </a:p>
          <a:p>
            <a:pPr algn="just"/>
            <a:r>
              <a:rPr lang="en-US" b="1" dirty="0" smtClean="0">
                <a:effectLst/>
              </a:rPr>
              <a:t>The central life force is disturbed somewhat, but the change is more superficial in nature.  Hence we should concentrate on the particular symptoms.</a:t>
            </a:r>
          </a:p>
          <a:p>
            <a:pPr algn="just"/>
            <a:r>
              <a:rPr lang="en-US" b="1" dirty="0" smtClean="0">
                <a:effectLst/>
              </a:rPr>
              <a:t>In acute disease total characteristic symptoms helps in forming totality, one can divide the concept into sector totality and fixed general totality.</a:t>
            </a:r>
          </a:p>
        </p:txBody>
      </p:sp>
      <p:sp>
        <p:nvSpPr>
          <p:cNvPr id="68613" name="Slide Number Placeholder 2"/>
          <p:cNvSpPr>
            <a:spLocks noGrp="1"/>
          </p:cNvSpPr>
          <p:nvPr>
            <p:ph type="sldNum" sz="quarter" idx="12"/>
          </p:nvPr>
        </p:nvSpPr>
        <p:spPr>
          <a:noFill/>
        </p:spPr>
        <p:txBody>
          <a:bodyPr/>
          <a:lstStyle/>
          <a:p>
            <a:fld id="{88A6B5EE-219F-4E5D-B2B1-B5E4B28A5E61}" type="slidenum">
              <a:rPr lang="en-US" smtClean="0"/>
              <a:pPr/>
              <a:t>66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0" y="0"/>
            <a:ext cx="9144000" cy="6858000"/>
          </a:xfrm>
          <a:noFill/>
        </p:spPr>
        <p:txBody>
          <a:bodyPr/>
          <a:lstStyle/>
          <a:p>
            <a:pPr algn="just">
              <a:lnSpc>
                <a:spcPct val="90000"/>
              </a:lnSpc>
            </a:pPr>
            <a:endParaRPr lang="en-US" sz="3600" b="1" dirty="0" smtClean="0">
              <a:effectLst/>
            </a:endParaRPr>
          </a:p>
          <a:p>
            <a:pPr algn="just">
              <a:lnSpc>
                <a:spcPct val="90000"/>
              </a:lnSpc>
            </a:pPr>
            <a:r>
              <a:rPr lang="en-US" sz="3600" b="1" dirty="0" smtClean="0">
                <a:effectLst/>
              </a:rPr>
              <a:t>Sector totality contains symptoms with peculiarities in relation to location, sensation, and modalities.</a:t>
            </a:r>
          </a:p>
          <a:p>
            <a:pPr algn="just">
              <a:lnSpc>
                <a:spcPct val="90000"/>
              </a:lnSpc>
            </a:pPr>
            <a:r>
              <a:rPr lang="en-US" sz="3600" b="1" dirty="0" smtClean="0">
                <a:effectLst/>
              </a:rPr>
              <a:t>Fixed totality covers changes at physical, general and mental level.</a:t>
            </a:r>
          </a:p>
          <a:p>
            <a:pPr algn="just">
              <a:lnSpc>
                <a:spcPct val="90000"/>
              </a:lnSpc>
            </a:pPr>
            <a:r>
              <a:rPr lang="en-US" sz="3600" b="1" dirty="0" smtClean="0">
                <a:effectLst/>
              </a:rPr>
              <a:t>In all, exciting causes, modalities and other characteristic in relation to physical generals help in forming totality in acute diseases.</a:t>
            </a:r>
          </a:p>
          <a:p>
            <a:pPr algn="just">
              <a:lnSpc>
                <a:spcPct val="90000"/>
              </a:lnSpc>
            </a:pPr>
            <a:r>
              <a:rPr lang="en-US" sz="3600" b="1" dirty="0" smtClean="0">
                <a:effectLst/>
              </a:rPr>
              <a:t>Also we can consider objective symptoms, pathological type, location etc. as an eliminating symptom.</a:t>
            </a:r>
          </a:p>
        </p:txBody>
      </p:sp>
      <p:sp>
        <p:nvSpPr>
          <p:cNvPr id="69636" name="Slide Number Placeholder 2"/>
          <p:cNvSpPr>
            <a:spLocks noGrp="1"/>
          </p:cNvSpPr>
          <p:nvPr>
            <p:ph type="sldNum" sz="quarter" idx="12"/>
          </p:nvPr>
        </p:nvSpPr>
        <p:spPr>
          <a:noFill/>
        </p:spPr>
        <p:txBody>
          <a:bodyPr/>
          <a:lstStyle/>
          <a:p>
            <a:fld id="{C9BF7B86-878C-413E-A96A-FF4FC13E8972}" type="slidenum">
              <a:rPr lang="en-US" smtClean="0"/>
              <a:pPr/>
              <a:t>67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0" y="0"/>
            <a:ext cx="9144000" cy="6858000"/>
          </a:xfrm>
          <a:noFill/>
        </p:spPr>
        <p:txBody>
          <a:bodyPr/>
          <a:lstStyle/>
          <a:p>
            <a:pPr algn="just"/>
            <a:endParaRPr lang="en-US" sz="3600" b="1" dirty="0" smtClean="0">
              <a:effectLst/>
            </a:endParaRPr>
          </a:p>
          <a:p>
            <a:pPr algn="just"/>
            <a:r>
              <a:rPr lang="en-US" sz="3600" b="1" dirty="0" smtClean="0">
                <a:effectLst/>
              </a:rPr>
              <a:t>Dr. </a:t>
            </a:r>
            <a:r>
              <a:rPr lang="en-US" sz="3600" b="1" dirty="0" err="1" smtClean="0">
                <a:effectLst/>
              </a:rPr>
              <a:t>Boericke</a:t>
            </a:r>
            <a:r>
              <a:rPr lang="en-US" sz="3600" b="1" dirty="0" smtClean="0">
                <a:effectLst/>
              </a:rPr>
              <a:t> writes,” often in the course of acute diseases, and in children, where no characteristic symptoms can be obtained, a pathological correspondence may be the only resource, but it is otherwise in the treatment of most chronic diseases.</a:t>
            </a:r>
          </a:p>
          <a:p>
            <a:pPr algn="just"/>
            <a:r>
              <a:rPr lang="en-US" sz="3600" b="1" dirty="0" smtClean="0">
                <a:effectLst/>
              </a:rPr>
              <a:t>The totality of symptoms changes more rapidly in acute conditions than in chronic.</a:t>
            </a:r>
          </a:p>
        </p:txBody>
      </p:sp>
      <p:sp>
        <p:nvSpPr>
          <p:cNvPr id="70660" name="Slide Number Placeholder 2"/>
          <p:cNvSpPr>
            <a:spLocks noGrp="1"/>
          </p:cNvSpPr>
          <p:nvPr>
            <p:ph type="sldNum" sz="quarter" idx="12"/>
          </p:nvPr>
        </p:nvSpPr>
        <p:spPr>
          <a:noFill/>
        </p:spPr>
        <p:txBody>
          <a:bodyPr/>
          <a:lstStyle/>
          <a:p>
            <a:fld id="{66B15FC8-AF95-4E2B-BD1E-4D052EE2898D}" type="slidenum">
              <a:rPr lang="en-US" smtClean="0"/>
              <a:pPr/>
              <a:t>68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838200"/>
          </a:xfrm>
          <a:noFill/>
        </p:spPr>
        <p:txBody>
          <a:bodyPr/>
          <a:lstStyle/>
          <a:p>
            <a:r>
              <a:rPr lang="en-US" b="1" i="1" u="sng" dirty="0" smtClean="0">
                <a:effectLst/>
              </a:rPr>
              <a:t>Treating Acute Diseases</a:t>
            </a:r>
          </a:p>
        </p:txBody>
      </p:sp>
      <p:sp>
        <p:nvSpPr>
          <p:cNvPr id="71683" name="Rectangle 3"/>
          <p:cNvSpPr>
            <a:spLocks noGrp="1" noChangeArrowheads="1"/>
          </p:cNvSpPr>
          <p:nvPr>
            <p:ph type="body" idx="1"/>
          </p:nvPr>
        </p:nvSpPr>
        <p:spPr>
          <a:xfrm>
            <a:off x="0" y="914400"/>
            <a:ext cx="9144000" cy="5943600"/>
          </a:xfrm>
          <a:noFill/>
        </p:spPr>
        <p:txBody>
          <a:bodyPr/>
          <a:lstStyle/>
          <a:p>
            <a:pPr algn="just">
              <a:lnSpc>
                <a:spcPct val="90000"/>
              </a:lnSpc>
            </a:pPr>
            <a:endParaRPr lang="en-US" b="1" dirty="0" smtClean="0">
              <a:effectLst/>
            </a:endParaRPr>
          </a:p>
          <a:p>
            <a:pPr algn="just">
              <a:lnSpc>
                <a:spcPct val="90000"/>
              </a:lnSpc>
            </a:pPr>
            <a:r>
              <a:rPr lang="en-US" b="1" dirty="0" smtClean="0">
                <a:effectLst/>
              </a:rPr>
              <a:t>If anybody wants to compare prescribing for acute with prescribing for chronic it will be shown that it is more difficult to select a remedy for acute case than a chronic one.</a:t>
            </a:r>
          </a:p>
          <a:p>
            <a:pPr algn="just">
              <a:lnSpc>
                <a:spcPct val="90000"/>
              </a:lnSpc>
            </a:pPr>
            <a:r>
              <a:rPr lang="en-US" b="1" dirty="0" smtClean="0">
                <a:effectLst/>
              </a:rPr>
              <a:t>Many seemingly acute conditions are not true diseases but mere indisposition which disappear of themselves under ordinary circumstances when the cause is removed, or yield easily to corrective hygienic, </a:t>
            </a:r>
            <a:r>
              <a:rPr lang="en-US" b="1" dirty="0" err="1" smtClean="0">
                <a:effectLst/>
              </a:rPr>
              <a:t>dietic</a:t>
            </a:r>
            <a:r>
              <a:rPr lang="en-US" b="1" dirty="0" smtClean="0">
                <a:effectLst/>
              </a:rPr>
              <a:t>, moral or mechanical measures.  </a:t>
            </a:r>
          </a:p>
        </p:txBody>
      </p:sp>
      <p:sp>
        <p:nvSpPr>
          <p:cNvPr id="71685" name="Slide Number Placeholder 2"/>
          <p:cNvSpPr>
            <a:spLocks noGrp="1"/>
          </p:cNvSpPr>
          <p:nvPr>
            <p:ph type="sldNum" sz="quarter" idx="12"/>
          </p:nvPr>
        </p:nvSpPr>
        <p:spPr>
          <a:noFill/>
        </p:spPr>
        <p:txBody>
          <a:bodyPr/>
          <a:lstStyle/>
          <a:p>
            <a:fld id="{D3D894CD-3078-4909-BAA2-0EDC6DADC3ED}" type="slidenum">
              <a:rPr lang="en-US" smtClean="0"/>
              <a:pPr/>
              <a:t>69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14282" y="285728"/>
          <a:ext cx="8643998"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Slide Number Placeholder 2"/>
          <p:cNvSpPr>
            <a:spLocks noGrp="1"/>
          </p:cNvSpPr>
          <p:nvPr>
            <p:ph type="sldNum" sz="quarter" idx="12"/>
          </p:nvPr>
        </p:nvSpPr>
        <p:spPr>
          <a:noFill/>
        </p:spPr>
        <p:txBody>
          <a:bodyPr/>
          <a:lstStyle/>
          <a:p>
            <a:fld id="{6DF16AE2-F0C9-4E82-8732-A3FF626E94BF}" type="slidenum">
              <a:rPr lang="en-US" smtClean="0"/>
              <a:pPr/>
              <a:t>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0" y="0"/>
            <a:ext cx="9144000" cy="6858000"/>
          </a:xfrm>
          <a:noFill/>
        </p:spPr>
        <p:txBody>
          <a:bodyPr/>
          <a:lstStyle/>
          <a:p>
            <a:pPr algn="just"/>
            <a:endParaRPr lang="en-US" sz="3600" b="1" dirty="0" smtClean="0">
              <a:effectLst/>
            </a:endParaRPr>
          </a:p>
          <a:p>
            <a:pPr algn="just"/>
            <a:r>
              <a:rPr lang="en-US" sz="3600" b="1" dirty="0" smtClean="0">
                <a:effectLst/>
              </a:rPr>
              <a:t>Homoeopathic remedy in acute disease accelerate the natural process, which is set in motion by the defensive mechanism.</a:t>
            </a:r>
          </a:p>
          <a:p>
            <a:pPr algn="just"/>
            <a:r>
              <a:rPr lang="en-US" sz="3600" b="1" dirty="0" smtClean="0">
                <a:effectLst/>
              </a:rPr>
              <a:t>Acute disease can be aborted without unfavorable consequences but chronic cases cannot be aborted, e.g. A boil, catarrhal fever etc can be aborted which may not prove harmful in the future.  But  eczema has to be cured by the proper remedy.</a:t>
            </a:r>
          </a:p>
        </p:txBody>
      </p:sp>
      <p:sp>
        <p:nvSpPr>
          <p:cNvPr id="72708" name="Slide Number Placeholder 2"/>
          <p:cNvSpPr>
            <a:spLocks noGrp="1"/>
          </p:cNvSpPr>
          <p:nvPr>
            <p:ph type="sldNum" sz="quarter" idx="12"/>
          </p:nvPr>
        </p:nvSpPr>
        <p:spPr>
          <a:noFill/>
        </p:spPr>
        <p:txBody>
          <a:bodyPr/>
          <a:lstStyle/>
          <a:p>
            <a:fld id="{3AFF4E29-8AC0-48CF-ABA4-8EDCFEBDF1A4}" type="slidenum">
              <a:rPr lang="en-US" smtClean="0"/>
              <a:pPr/>
              <a:t>70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9144000" cy="838200"/>
          </a:xfrm>
          <a:noFill/>
        </p:spPr>
        <p:txBody>
          <a:bodyPr/>
          <a:lstStyle/>
          <a:p>
            <a:r>
              <a:rPr lang="en-US" b="1" i="1" u="sng" dirty="0" smtClean="0">
                <a:effectLst/>
              </a:rPr>
              <a:t>Prescribing in Acute Diseases</a:t>
            </a:r>
          </a:p>
        </p:txBody>
      </p:sp>
      <p:sp>
        <p:nvSpPr>
          <p:cNvPr id="73731" name="Rectangle 3"/>
          <p:cNvSpPr>
            <a:spLocks noGrp="1" noChangeArrowheads="1"/>
          </p:cNvSpPr>
          <p:nvPr>
            <p:ph type="body" idx="1"/>
          </p:nvPr>
        </p:nvSpPr>
        <p:spPr>
          <a:xfrm>
            <a:off x="0" y="914400"/>
            <a:ext cx="9144000" cy="5943600"/>
          </a:xfrm>
          <a:noFill/>
        </p:spPr>
        <p:txBody>
          <a:bodyPr/>
          <a:lstStyle/>
          <a:p>
            <a:pPr marL="609600" indent="-609600">
              <a:buFont typeface="Wingdings" pitchFamily="2" charset="2"/>
              <a:buAutoNum type="arabicPeriod"/>
            </a:pPr>
            <a:r>
              <a:rPr lang="en-US" sz="2800" b="1" dirty="0" smtClean="0">
                <a:effectLst/>
              </a:rPr>
              <a:t>Examine the entire complaints and select a drug on the totality of symptoms.</a:t>
            </a:r>
          </a:p>
          <a:p>
            <a:pPr marL="609600" indent="-609600">
              <a:buFont typeface="Wingdings" pitchFamily="2" charset="2"/>
              <a:buAutoNum type="arabicPeriod"/>
            </a:pPr>
            <a:r>
              <a:rPr lang="en-US" sz="2800" b="1" dirty="0" smtClean="0">
                <a:effectLst/>
              </a:rPr>
              <a:t>If totality indicates drug clearly, give it preferably first in medium potency and watch as far as possible effect of each dose, repeating at first, perhaps every 2/3 hours.</a:t>
            </a:r>
          </a:p>
          <a:p>
            <a:pPr marL="990600" lvl="1" indent="-533400">
              <a:buFont typeface="Wingdings" pitchFamily="2" charset="2"/>
              <a:buAutoNum type="arabicPeriod"/>
            </a:pPr>
            <a:r>
              <a:rPr lang="en-US" sz="2400" b="1" dirty="0" smtClean="0">
                <a:effectLst/>
              </a:rPr>
              <a:t>If improvement sets in well and good, stop the remedy or at least lengthen the interval between doses while improvement lasts.</a:t>
            </a:r>
          </a:p>
          <a:p>
            <a:pPr marL="990600" lvl="1" indent="-533400">
              <a:buFont typeface="Wingdings" pitchFamily="2" charset="2"/>
              <a:buAutoNum type="arabicPeriod"/>
            </a:pPr>
            <a:r>
              <a:rPr lang="en-US" sz="2400" b="1" dirty="0" smtClean="0">
                <a:effectLst/>
              </a:rPr>
              <a:t>If improvement ceases, reconsider the case to determine if the indication points to a change of remedy.</a:t>
            </a:r>
          </a:p>
          <a:p>
            <a:pPr marL="990600" lvl="1" indent="-533400">
              <a:buFont typeface="Wingdings" pitchFamily="2" charset="2"/>
              <a:buAutoNum type="arabicPeriod"/>
            </a:pPr>
            <a:r>
              <a:rPr lang="en-US" sz="2400" b="1" dirty="0" smtClean="0">
                <a:effectLst/>
              </a:rPr>
              <a:t>If they do not, repeat the first chosen drug preferable in a highest potency. </a:t>
            </a:r>
          </a:p>
        </p:txBody>
      </p:sp>
      <p:sp>
        <p:nvSpPr>
          <p:cNvPr id="73733" name="Slide Number Placeholder 2"/>
          <p:cNvSpPr>
            <a:spLocks noGrp="1"/>
          </p:cNvSpPr>
          <p:nvPr>
            <p:ph type="sldNum" sz="quarter" idx="12"/>
          </p:nvPr>
        </p:nvSpPr>
        <p:spPr>
          <a:noFill/>
        </p:spPr>
        <p:txBody>
          <a:bodyPr/>
          <a:lstStyle/>
          <a:p>
            <a:fld id="{92359AA2-CD0C-48A4-A8F3-FFF77A239476}" type="slidenum">
              <a:rPr lang="en-US" smtClean="0"/>
              <a:pPr/>
              <a:t>71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0" y="1071546"/>
            <a:ext cx="9144000" cy="5786454"/>
          </a:xfrm>
          <a:noFill/>
        </p:spPr>
        <p:txBody>
          <a:bodyPr/>
          <a:lstStyle/>
          <a:p>
            <a:pPr marL="609600" indent="-609600" algn="just">
              <a:buFont typeface="Wingdings" pitchFamily="2" charset="2"/>
              <a:buNone/>
            </a:pPr>
            <a:r>
              <a:rPr lang="en-US" b="1" dirty="0" smtClean="0">
                <a:effectLst/>
              </a:rPr>
              <a:t>3.	When a short acting remedy has almost cured the patient, a corresponding deep acting remedy is often required to finish the case but there should be never any haste to give the latter drug so long as the improvement continues and progress is steady.</a:t>
            </a:r>
          </a:p>
        </p:txBody>
      </p:sp>
      <p:sp>
        <p:nvSpPr>
          <p:cNvPr id="74756" name="Slide Number Placeholder 2"/>
          <p:cNvSpPr>
            <a:spLocks noGrp="1"/>
          </p:cNvSpPr>
          <p:nvPr>
            <p:ph type="sldNum" sz="quarter" idx="12"/>
          </p:nvPr>
        </p:nvSpPr>
        <p:spPr>
          <a:noFill/>
        </p:spPr>
        <p:txBody>
          <a:bodyPr/>
          <a:lstStyle/>
          <a:p>
            <a:fld id="{085E6E75-F9D7-4928-B20E-D3EFC90D0B3C}" type="slidenum">
              <a:rPr lang="en-US" smtClean="0"/>
              <a:pPr/>
              <a:t>72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228600" y="228600"/>
            <a:ext cx="8686800" cy="6248400"/>
          </a:xfrm>
          <a:noFill/>
        </p:spPr>
        <p:txBody>
          <a:bodyPr/>
          <a:lstStyle/>
          <a:p>
            <a:endParaRPr lang="en-US" b="1" dirty="0" smtClean="0">
              <a:effectLst/>
            </a:endParaRPr>
          </a:p>
          <a:p>
            <a:r>
              <a:rPr lang="en-US" b="1" dirty="0" smtClean="0">
                <a:effectLst/>
              </a:rPr>
              <a:t>Sometimes we meet with “</a:t>
            </a:r>
            <a:r>
              <a:rPr lang="en-US" b="1" dirty="0" smtClean="0">
                <a:solidFill>
                  <a:schemeClr val="accent1"/>
                </a:solidFill>
                <a:effectLst/>
              </a:rPr>
              <a:t>Acute exacerbation of chronic disease.”</a:t>
            </a:r>
          </a:p>
          <a:p>
            <a:r>
              <a:rPr lang="en-US" b="1" dirty="0" smtClean="0">
                <a:effectLst/>
              </a:rPr>
              <a:t>Dr. Kent says,” Avoid getting confused by two disease, images that may exists in the body at the same time.”</a:t>
            </a:r>
          </a:p>
          <a:p>
            <a:r>
              <a:rPr lang="en-US" b="1" dirty="0" smtClean="0">
                <a:effectLst/>
              </a:rPr>
              <a:t>A chronic patient, for instance may be suffering from an acute disease and the physician on being called may say that it is necessary to take the totality of symptoms; take only the acute symptoms, which came on since the attack.</a:t>
            </a:r>
            <a:r>
              <a:rPr lang="en-US" dirty="0" smtClean="0">
                <a:effectLst/>
              </a:rPr>
              <a:t> </a:t>
            </a:r>
          </a:p>
        </p:txBody>
      </p:sp>
      <p:sp>
        <p:nvSpPr>
          <p:cNvPr id="75780" name="Slide Number Placeholder 2"/>
          <p:cNvSpPr>
            <a:spLocks noGrp="1"/>
          </p:cNvSpPr>
          <p:nvPr>
            <p:ph type="sldNum" sz="quarter" idx="12"/>
          </p:nvPr>
        </p:nvSpPr>
        <p:spPr>
          <a:noFill/>
        </p:spPr>
        <p:txBody>
          <a:bodyPr/>
          <a:lstStyle/>
          <a:p>
            <a:fld id="{206230F2-AE91-44CC-BA92-B6B9D44461F1}" type="slidenum">
              <a:rPr lang="en-US" smtClean="0"/>
              <a:pPr/>
              <a:t>73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228600" y="228600"/>
            <a:ext cx="8686800" cy="6248400"/>
          </a:xfrm>
          <a:noFill/>
        </p:spPr>
        <p:txBody>
          <a:bodyPr/>
          <a:lstStyle/>
          <a:p>
            <a:endParaRPr lang="en-US" b="1" dirty="0" smtClean="0">
              <a:effectLst/>
            </a:endParaRPr>
          </a:p>
          <a:p>
            <a:r>
              <a:rPr lang="en-US" b="1" dirty="0" smtClean="0">
                <a:effectLst/>
              </a:rPr>
              <a:t>The chronic symptoms will not of course, be present when acute </a:t>
            </a:r>
            <a:r>
              <a:rPr lang="en-US" b="1" dirty="0" err="1" smtClean="0">
                <a:effectLst/>
              </a:rPr>
              <a:t>miasm</a:t>
            </a:r>
            <a:r>
              <a:rPr lang="en-US" b="1" dirty="0" smtClean="0">
                <a:effectLst/>
              </a:rPr>
              <a:t> is running because the later suppresses or suspends the chronic symptoms but the intelligent physician not knowing this is so, might wrongly gather together all the symptoms that the patient has, had in a life.</a:t>
            </a:r>
          </a:p>
          <a:p>
            <a:r>
              <a:rPr lang="en-US" b="1" dirty="0" smtClean="0">
                <a:effectLst/>
              </a:rPr>
              <a:t>The symptoms of the acute attacks are separated by themselves.</a:t>
            </a:r>
          </a:p>
        </p:txBody>
      </p:sp>
      <p:sp>
        <p:nvSpPr>
          <p:cNvPr id="76804" name="Slide Number Placeholder 2"/>
          <p:cNvSpPr>
            <a:spLocks noGrp="1"/>
          </p:cNvSpPr>
          <p:nvPr>
            <p:ph type="sldNum" sz="quarter" idx="12"/>
          </p:nvPr>
        </p:nvSpPr>
        <p:spPr>
          <a:noFill/>
        </p:spPr>
        <p:txBody>
          <a:bodyPr/>
          <a:lstStyle/>
          <a:p>
            <a:fld id="{D063E626-FA21-481F-BA5F-787D20F84A61}" type="slidenum">
              <a:rPr lang="en-US" smtClean="0"/>
              <a:pPr/>
              <a:t>74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228600" y="228600"/>
            <a:ext cx="8686800" cy="6248400"/>
          </a:xfrm>
          <a:noFill/>
        </p:spPr>
        <p:txBody>
          <a:bodyPr/>
          <a:lstStyle/>
          <a:p>
            <a:endParaRPr lang="en-US" sz="2800" b="1" dirty="0" smtClean="0">
              <a:effectLst/>
            </a:endParaRPr>
          </a:p>
          <a:p>
            <a:r>
              <a:rPr lang="en-US" sz="2800" b="1" dirty="0" smtClean="0">
                <a:effectLst/>
              </a:rPr>
              <a:t>So we should be clear that the case taking in acute disease must confine itself to the acute state only and not to go into the constitutional state of the patient.</a:t>
            </a:r>
          </a:p>
          <a:p>
            <a:r>
              <a:rPr lang="en-US" sz="2800" b="1" dirty="0" smtClean="0">
                <a:effectLst/>
              </a:rPr>
              <a:t>Sometimes while treating the acute illness the patient may be already taking some medicine, then physician is not having time to wait &amp; watch or to discontinue the medicine for few days in such cases, physician has to form complex picture of present signs and symptoms promptly &amp; then he should select a suitable remedy on present signs symptoms or totality. </a:t>
            </a:r>
          </a:p>
        </p:txBody>
      </p:sp>
      <p:sp>
        <p:nvSpPr>
          <p:cNvPr id="77828" name="Slide Number Placeholder 2"/>
          <p:cNvSpPr>
            <a:spLocks noGrp="1"/>
          </p:cNvSpPr>
          <p:nvPr>
            <p:ph type="sldNum" sz="quarter" idx="12"/>
          </p:nvPr>
        </p:nvSpPr>
        <p:spPr>
          <a:noFill/>
        </p:spPr>
        <p:txBody>
          <a:bodyPr/>
          <a:lstStyle/>
          <a:p>
            <a:fld id="{77779BB8-E659-4AE1-9976-7D1880BEA49E}" type="slidenum">
              <a:rPr lang="en-US" smtClean="0"/>
              <a:pPr/>
              <a:t>75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idx="4294967295"/>
          </p:nvPr>
        </p:nvSpPr>
        <p:spPr>
          <a:xfrm>
            <a:off x="762000" y="609600"/>
            <a:ext cx="7772400" cy="3336925"/>
          </a:xfrm>
          <a:noFill/>
        </p:spPr>
        <p:txBody>
          <a:bodyPr anchor="b" anchorCtr="1"/>
          <a:lstStyle/>
          <a:p>
            <a:pPr eaLnBrk="1" hangingPunct="1"/>
            <a:r>
              <a:rPr lang="en-US" sz="7200" b="1" i="1" u="sng" dirty="0" smtClean="0">
                <a:effectLst/>
              </a:rPr>
              <a:t>CASE TAKING IN</a:t>
            </a:r>
            <a:br>
              <a:rPr lang="en-US" sz="7200" b="1" i="1" u="sng" dirty="0" smtClean="0">
                <a:effectLst/>
              </a:rPr>
            </a:br>
            <a:r>
              <a:rPr lang="en-US" sz="7200" b="1" i="1" u="sng" dirty="0" smtClean="0">
                <a:effectLst/>
              </a:rPr>
              <a:t>EPIDEMIC DISEASES </a:t>
            </a:r>
          </a:p>
        </p:txBody>
      </p:sp>
      <p:sp>
        <p:nvSpPr>
          <p:cNvPr id="78852" name="Slide Number Placeholder 2"/>
          <p:cNvSpPr>
            <a:spLocks noGrp="1"/>
          </p:cNvSpPr>
          <p:nvPr>
            <p:ph type="sldNum" sz="quarter" idx="12"/>
          </p:nvPr>
        </p:nvSpPr>
        <p:spPr>
          <a:noFill/>
        </p:spPr>
        <p:txBody>
          <a:bodyPr/>
          <a:lstStyle/>
          <a:p>
            <a:fld id="{FE0302F2-E0A1-481B-8D8F-5E65E54642E5}" type="slidenum">
              <a:rPr lang="en-US" smtClean="0"/>
              <a:pPr/>
              <a:t>76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1"/>
          </p:nvPr>
        </p:nvSpPr>
        <p:spPr>
          <a:xfrm>
            <a:off x="457200" y="304800"/>
            <a:ext cx="8229600" cy="6324600"/>
          </a:xfrm>
          <a:noFill/>
        </p:spPr>
        <p:txBody>
          <a:bodyPr/>
          <a:lstStyle/>
          <a:p>
            <a:pPr algn="just"/>
            <a:r>
              <a:rPr lang="en-US" sz="3600" b="1" smtClean="0">
                <a:effectLst/>
              </a:rPr>
              <a:t>In epidemic diseases the disease cause (whether physical or biological) might be identical or of a nature of fixed miasm, giving rise to a general picture of the disease to with all patients conform to but each individual patient adds to this general symptom complex to make each patient unique and different from other patients.</a:t>
            </a:r>
          </a:p>
        </p:txBody>
      </p:sp>
      <p:sp>
        <p:nvSpPr>
          <p:cNvPr id="79876" name="Slide Number Placeholder 2"/>
          <p:cNvSpPr>
            <a:spLocks noGrp="1"/>
          </p:cNvSpPr>
          <p:nvPr>
            <p:ph type="sldNum" sz="quarter" idx="12"/>
          </p:nvPr>
        </p:nvSpPr>
        <p:spPr>
          <a:noFill/>
        </p:spPr>
        <p:txBody>
          <a:bodyPr/>
          <a:lstStyle/>
          <a:p>
            <a:fld id="{5F5D3725-2A9D-4170-879A-14399563DA43}" type="slidenum">
              <a:rPr lang="en-US" smtClean="0"/>
              <a:pPr/>
              <a:t>77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457200" y="304800"/>
            <a:ext cx="8229600" cy="6324600"/>
          </a:xfrm>
          <a:noFill/>
        </p:spPr>
        <p:txBody>
          <a:bodyPr/>
          <a:lstStyle/>
          <a:p>
            <a:pPr algn="just"/>
            <a:r>
              <a:rPr lang="en-US" sz="3000" b="1" dirty="0" smtClean="0">
                <a:effectLst/>
              </a:rPr>
              <a:t>Ex- In cholera epidemic all cholera patients show common  picture as to render the diagnosis of cholera very easy.</a:t>
            </a:r>
          </a:p>
          <a:p>
            <a:pPr algn="just"/>
            <a:r>
              <a:rPr lang="en-US" sz="3000" b="1" dirty="0" smtClean="0">
                <a:effectLst/>
              </a:rPr>
              <a:t>But if each individual patient is carefully investigated, enough symptoms might be ascertained to individualize one from the other, so that 10 cholera patients might require a different remedy that is most similar in symptoms to each of them, treatment by name of disease is not possible in homoeopathic mode of treatment.</a:t>
            </a:r>
          </a:p>
        </p:txBody>
      </p:sp>
      <p:sp>
        <p:nvSpPr>
          <p:cNvPr id="80900" name="Slide Number Placeholder 2"/>
          <p:cNvSpPr>
            <a:spLocks noGrp="1"/>
          </p:cNvSpPr>
          <p:nvPr>
            <p:ph type="sldNum" sz="quarter" idx="12"/>
          </p:nvPr>
        </p:nvSpPr>
        <p:spPr>
          <a:noFill/>
        </p:spPr>
        <p:txBody>
          <a:bodyPr/>
          <a:lstStyle/>
          <a:p>
            <a:fld id="{C5A53673-07E7-41E8-A42A-9B4FF2E59C9A}" type="slidenum">
              <a:rPr lang="en-US" smtClean="0"/>
              <a:pPr/>
              <a:t>78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457200" y="304800"/>
            <a:ext cx="8229600" cy="6324600"/>
          </a:xfrm>
          <a:noFill/>
        </p:spPr>
        <p:txBody>
          <a:bodyPr/>
          <a:lstStyle/>
          <a:p>
            <a:endParaRPr lang="en-US" sz="3000" b="1" dirty="0" smtClean="0">
              <a:effectLst/>
            </a:endParaRPr>
          </a:p>
          <a:p>
            <a:r>
              <a:rPr lang="en-US" sz="3000" b="1" dirty="0" smtClean="0">
                <a:effectLst/>
              </a:rPr>
              <a:t>Individuals vary from each other also generic picture of the epidemic disease may vary from year to year.</a:t>
            </a:r>
          </a:p>
          <a:p>
            <a:endParaRPr lang="en-US" sz="3000" b="1" dirty="0" smtClean="0">
              <a:effectLst/>
            </a:endParaRPr>
          </a:p>
          <a:p>
            <a:r>
              <a:rPr lang="en-US" sz="3000" b="1" dirty="0" smtClean="0">
                <a:effectLst/>
              </a:rPr>
              <a:t>Hahnemann recommends investigating each sporadic epidemic disease as a new and unknown case and selecting medicine according to its symptoms similarity.</a:t>
            </a:r>
          </a:p>
        </p:txBody>
      </p:sp>
      <p:sp>
        <p:nvSpPr>
          <p:cNvPr id="81924" name="Slide Number Placeholder 2"/>
          <p:cNvSpPr>
            <a:spLocks noGrp="1"/>
          </p:cNvSpPr>
          <p:nvPr>
            <p:ph type="sldNum" sz="quarter" idx="12"/>
          </p:nvPr>
        </p:nvSpPr>
        <p:spPr>
          <a:noFill/>
        </p:spPr>
        <p:txBody>
          <a:bodyPr/>
          <a:lstStyle/>
          <a:p>
            <a:fld id="{81037084-9F5A-4CAB-B2D5-1CA569499156}" type="slidenum">
              <a:rPr lang="en-US" smtClean="0"/>
              <a:pPr/>
              <a:t>79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14282" y="285728"/>
          <a:ext cx="8715436"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Slide Number Placeholder 2"/>
          <p:cNvSpPr>
            <a:spLocks noGrp="1"/>
          </p:cNvSpPr>
          <p:nvPr>
            <p:ph type="sldNum" sz="quarter" idx="12"/>
          </p:nvPr>
        </p:nvSpPr>
        <p:spPr>
          <a:noFill/>
        </p:spPr>
        <p:txBody>
          <a:bodyPr/>
          <a:lstStyle/>
          <a:p>
            <a:fld id="{20AFE63E-E61E-4B59-860D-80CDB9085C4F}" type="slidenum">
              <a:rPr lang="en-US" smtClean="0"/>
              <a:pPr/>
              <a:t>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idx="1"/>
          </p:nvPr>
        </p:nvSpPr>
        <p:spPr>
          <a:xfrm>
            <a:off x="457200" y="304800"/>
            <a:ext cx="8229600" cy="6324600"/>
          </a:xfrm>
          <a:noFill/>
        </p:spPr>
        <p:txBody>
          <a:bodyPr/>
          <a:lstStyle/>
          <a:p>
            <a:endParaRPr lang="en-US" sz="3000" b="1" dirty="0" smtClean="0">
              <a:effectLst/>
            </a:endParaRPr>
          </a:p>
          <a:p>
            <a:r>
              <a:rPr lang="en-US" sz="3000" b="1" dirty="0" smtClean="0">
                <a:effectLst/>
              </a:rPr>
              <a:t>In epidemic diseases a complete picture of disease becomes familiar and clear by observation of several cases of epidemic.</a:t>
            </a:r>
          </a:p>
          <a:p>
            <a:endParaRPr lang="en-US" sz="3000" b="1" dirty="0" smtClean="0">
              <a:effectLst/>
            </a:endParaRPr>
          </a:p>
          <a:p>
            <a:r>
              <a:rPr lang="en-US" sz="3000" b="1" dirty="0" smtClean="0">
                <a:effectLst/>
              </a:rPr>
              <a:t>But a carefully observing physician will be able to impress in his mind a characteristic, sketch of it from examining the first few cases and to select the accurate homoeopathic remedy for it.</a:t>
            </a:r>
          </a:p>
        </p:txBody>
      </p:sp>
      <p:sp>
        <p:nvSpPr>
          <p:cNvPr id="82948" name="Slide Number Placeholder 2"/>
          <p:cNvSpPr>
            <a:spLocks noGrp="1"/>
          </p:cNvSpPr>
          <p:nvPr>
            <p:ph type="sldNum" sz="quarter" idx="12"/>
          </p:nvPr>
        </p:nvSpPr>
        <p:spPr>
          <a:noFill/>
        </p:spPr>
        <p:txBody>
          <a:bodyPr/>
          <a:lstStyle/>
          <a:p>
            <a:fld id="{32204C5F-B9D1-4892-9F42-27C85DCB98F4}" type="slidenum">
              <a:rPr lang="en-US" smtClean="0"/>
              <a:pPr/>
              <a:t>80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381000" y="0"/>
            <a:ext cx="8229600" cy="6858000"/>
          </a:xfrm>
          <a:noFill/>
        </p:spPr>
        <p:txBody>
          <a:bodyPr/>
          <a:lstStyle/>
          <a:p>
            <a:pPr algn="just"/>
            <a:endParaRPr lang="en-US" sz="3000" b="1" dirty="0" smtClean="0">
              <a:effectLst/>
            </a:endParaRPr>
          </a:p>
          <a:p>
            <a:pPr algn="just"/>
            <a:r>
              <a:rPr lang="en-US" sz="3000" b="1" dirty="0" smtClean="0">
                <a:effectLst/>
              </a:rPr>
              <a:t>Each epidemic possesses a peculiar, uniform character common to all individuals attacked by observing the complex of symptoms peculiar to all the patient this common character will be found to point out the homoeopathic specific remedy for all cases in general and thus we can have a complete picture of the disease by observing the suffering of several patients of different constitutions affected.</a:t>
            </a:r>
          </a:p>
          <a:p>
            <a:pPr algn="just"/>
            <a:r>
              <a:rPr lang="en-US" sz="3000" b="1" dirty="0" smtClean="0">
                <a:effectLst/>
              </a:rPr>
              <a:t>As they are with disease prevailing at one and the same time with the same disease.</a:t>
            </a:r>
          </a:p>
        </p:txBody>
      </p:sp>
      <p:sp>
        <p:nvSpPr>
          <p:cNvPr id="83972" name="Slide Number Placeholder 2"/>
          <p:cNvSpPr>
            <a:spLocks noGrp="1"/>
          </p:cNvSpPr>
          <p:nvPr>
            <p:ph type="sldNum" sz="quarter" idx="12"/>
          </p:nvPr>
        </p:nvSpPr>
        <p:spPr>
          <a:noFill/>
        </p:spPr>
        <p:txBody>
          <a:bodyPr/>
          <a:lstStyle/>
          <a:p>
            <a:fld id="{D90E388C-8AA3-4C58-A558-0730E844AA37}" type="slidenum">
              <a:rPr lang="en-US" smtClean="0"/>
              <a:pPr/>
              <a:t>81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381000" y="1676400"/>
            <a:ext cx="8229600" cy="5181600"/>
          </a:xfrm>
          <a:noFill/>
        </p:spPr>
        <p:txBody>
          <a:bodyPr/>
          <a:lstStyle/>
          <a:p>
            <a:pPr algn="just"/>
            <a:r>
              <a:rPr lang="en-US" sz="3000" b="1" smtClean="0">
                <a:effectLst/>
              </a:rPr>
              <a:t>And this selected remedy will relieve patients who previous to this epidemic had enjoyed good health and who were free from and developed psora.</a:t>
            </a:r>
          </a:p>
        </p:txBody>
      </p:sp>
      <p:sp>
        <p:nvSpPr>
          <p:cNvPr id="84996" name="Slide Number Placeholder 2"/>
          <p:cNvSpPr>
            <a:spLocks noGrp="1"/>
          </p:cNvSpPr>
          <p:nvPr>
            <p:ph type="sldNum" sz="quarter" idx="12"/>
          </p:nvPr>
        </p:nvSpPr>
        <p:spPr>
          <a:noFill/>
        </p:spPr>
        <p:txBody>
          <a:bodyPr/>
          <a:lstStyle/>
          <a:p>
            <a:fld id="{26D8908D-A768-41E8-A493-8018E1169416}" type="slidenum">
              <a:rPr lang="en-US" smtClean="0"/>
              <a:pPr/>
              <a:t>82</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idx="4294967295"/>
          </p:nvPr>
        </p:nvSpPr>
        <p:spPr>
          <a:xfrm>
            <a:off x="914400" y="2285992"/>
            <a:ext cx="7620000" cy="3048008"/>
          </a:xfrm>
          <a:noFill/>
        </p:spPr>
        <p:txBody>
          <a:bodyPr anchor="b" anchorCtr="1">
            <a:normAutofit fontScale="90000"/>
          </a:bodyPr>
          <a:lstStyle/>
          <a:p>
            <a:pPr eaLnBrk="1" hangingPunct="1"/>
            <a:r>
              <a:rPr lang="en-US" sz="4800" b="1" i="1" u="sng" dirty="0" smtClean="0">
                <a:effectLst/>
              </a:rPr>
              <a:t>IMPORTANCE OF PHYSICAL EXAMINATION AND LABORATORY INVESTIGATIONS IN CASE TAKING</a:t>
            </a:r>
            <a:r>
              <a:rPr lang="en-US" sz="6600" b="1" i="1" u="sng" dirty="0" smtClean="0">
                <a:effectLst/>
              </a:rPr>
              <a:t> </a:t>
            </a:r>
          </a:p>
        </p:txBody>
      </p:sp>
      <p:sp>
        <p:nvSpPr>
          <p:cNvPr id="87044" name="Slide Number Placeholder 2"/>
          <p:cNvSpPr>
            <a:spLocks noGrp="1"/>
          </p:cNvSpPr>
          <p:nvPr>
            <p:ph type="sldNum" sz="quarter" idx="12"/>
          </p:nvPr>
        </p:nvSpPr>
        <p:spPr>
          <a:noFill/>
        </p:spPr>
        <p:txBody>
          <a:bodyPr/>
          <a:lstStyle/>
          <a:p>
            <a:fld id="{2AF0A7FA-4548-4E5B-8A2F-FF81679B4326}" type="slidenum">
              <a:rPr lang="en-US" smtClean="0"/>
              <a:pPr/>
              <a:t>83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body" idx="4294967295"/>
          </p:nvPr>
        </p:nvSpPr>
        <p:spPr>
          <a:xfrm>
            <a:off x="0" y="0"/>
            <a:ext cx="9144000" cy="6858000"/>
          </a:xfrm>
          <a:noFill/>
        </p:spPr>
        <p:txBody>
          <a:bodyPr/>
          <a:lstStyle/>
          <a:p>
            <a:pPr algn="just"/>
            <a:endParaRPr lang="en-US" sz="3400" b="1" dirty="0" smtClean="0">
              <a:effectLst/>
            </a:endParaRPr>
          </a:p>
          <a:p>
            <a:pPr algn="just"/>
            <a:endParaRPr lang="en-US" sz="3400" b="1" dirty="0" smtClean="0"/>
          </a:p>
          <a:p>
            <a:pPr algn="just"/>
            <a:r>
              <a:rPr lang="en-US" sz="3400" b="1" dirty="0" smtClean="0">
                <a:effectLst/>
              </a:rPr>
              <a:t>Physical examination and laboratory investigations of the patients has its own scopes in Homoeopathic case taking as evident by the statement “he then makes a note of what he himself observes in the patient and ascertains how much of that was peculiar to the patient in his healthy state.”</a:t>
            </a:r>
          </a:p>
        </p:txBody>
      </p:sp>
      <p:sp>
        <p:nvSpPr>
          <p:cNvPr id="88068" name="Slide Number Placeholder 2"/>
          <p:cNvSpPr>
            <a:spLocks noGrp="1"/>
          </p:cNvSpPr>
          <p:nvPr>
            <p:ph type="sldNum" sz="quarter" idx="12"/>
          </p:nvPr>
        </p:nvSpPr>
        <p:spPr>
          <a:noFill/>
        </p:spPr>
        <p:txBody>
          <a:bodyPr/>
          <a:lstStyle/>
          <a:p>
            <a:fld id="{300BE4C1-7D72-48E2-85E8-246790BF11FC}" type="slidenum">
              <a:rPr lang="en-US" smtClean="0"/>
              <a:pPr/>
              <a:t>84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4294967295"/>
          </p:nvPr>
        </p:nvSpPr>
        <p:spPr>
          <a:xfrm>
            <a:off x="0" y="0"/>
            <a:ext cx="9144000" cy="6858000"/>
          </a:xfrm>
          <a:noFill/>
        </p:spPr>
        <p:txBody>
          <a:bodyPr/>
          <a:lstStyle/>
          <a:p>
            <a:pPr marL="0" indent="0" algn="just">
              <a:buNone/>
            </a:pPr>
            <a:r>
              <a:rPr lang="en-US" sz="3400" b="1" dirty="0"/>
              <a:t>Hence the physician’s observation plays a great role in homoeopathic case taking, such observation includes:-</a:t>
            </a:r>
          </a:p>
          <a:p>
            <a:pPr marL="609600" indent="-609600" algn="just">
              <a:buFont typeface="Wingdings" pitchFamily="2" charset="2"/>
              <a:buAutoNum type="arabicPeriod"/>
            </a:pPr>
            <a:r>
              <a:rPr lang="en-US" sz="3400" b="1" dirty="0" smtClean="0">
                <a:effectLst/>
              </a:rPr>
              <a:t>Observation about the individual peculiarity regarding the mental condition of the patient in disease and in health.</a:t>
            </a:r>
          </a:p>
          <a:p>
            <a:pPr marL="609600" indent="-609600" algn="just">
              <a:buFont typeface="Wingdings" pitchFamily="2" charset="2"/>
              <a:buAutoNum type="arabicPeriod"/>
            </a:pPr>
            <a:endParaRPr lang="en-US" sz="3400" b="1" dirty="0" smtClean="0">
              <a:effectLst/>
            </a:endParaRPr>
          </a:p>
          <a:p>
            <a:pPr marL="609600" indent="-609600" algn="just">
              <a:buFont typeface="Wingdings" pitchFamily="2" charset="2"/>
              <a:buAutoNum type="arabicPeriod"/>
            </a:pPr>
            <a:r>
              <a:rPr lang="en-US" sz="3400" b="1" dirty="0" smtClean="0">
                <a:effectLst/>
              </a:rPr>
              <a:t>Observation about the individual peculiarity in the physical state of the patient in disease and in health which includes physical examination of the patient in relation to inspection, palpation, percussion and auscultation.  </a:t>
            </a:r>
          </a:p>
        </p:txBody>
      </p:sp>
      <p:sp>
        <p:nvSpPr>
          <p:cNvPr id="89092" name="Slide Number Placeholder 2"/>
          <p:cNvSpPr>
            <a:spLocks noGrp="1"/>
          </p:cNvSpPr>
          <p:nvPr>
            <p:ph type="sldNum" sz="quarter" idx="12"/>
          </p:nvPr>
        </p:nvSpPr>
        <p:spPr>
          <a:noFill/>
        </p:spPr>
        <p:txBody>
          <a:bodyPr/>
          <a:lstStyle/>
          <a:p>
            <a:fld id="{076D9535-ADC2-43DF-9E10-53C19F9B4875}" type="slidenum">
              <a:rPr lang="en-US" smtClean="0"/>
              <a:pPr/>
              <a:t>85</a:t>
            </a:fld>
            <a:endParaRPr lang="en-US" dirty="0" smtClean="0"/>
          </a:p>
        </p:txBody>
      </p:sp>
      <p:sp>
        <p:nvSpPr>
          <p:cNvPr id="2" name="Footer Placeholder 1"/>
          <p:cNvSpPr>
            <a:spLocks noGrp="1"/>
          </p:cNvSpPr>
          <p:nvPr>
            <p:ph type="ftr" sz="quarter" idx="11"/>
          </p:nvPr>
        </p:nvSpPr>
        <p:spPr/>
        <p:txBody>
          <a:bodyPr/>
          <a:lstStyle/>
          <a:p>
            <a:r>
              <a:rPr lang="en-IN" dirty="0" smtClean="0"/>
              <a:t>SARADA KRISHNA HOMOEOPATHIC MEDICAL COLLEGE, DEPT. OF REPERTORY</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body" idx="4294967295"/>
          </p:nvPr>
        </p:nvSpPr>
        <p:spPr>
          <a:xfrm>
            <a:off x="0" y="0"/>
            <a:ext cx="9144000" cy="6858000"/>
          </a:xfrm>
          <a:noFill/>
        </p:spPr>
        <p:txBody>
          <a:bodyPr/>
          <a:lstStyle/>
          <a:p>
            <a:pPr marL="609600" indent="-609600" algn="just">
              <a:lnSpc>
                <a:spcPct val="90000"/>
              </a:lnSpc>
              <a:buFont typeface="Wingdings" pitchFamily="2" charset="2"/>
              <a:buAutoNum type="arabicPeriod" startAt="3"/>
            </a:pPr>
            <a:endParaRPr lang="en-US" sz="3400" b="1" dirty="0" smtClean="0">
              <a:effectLst/>
            </a:endParaRPr>
          </a:p>
          <a:p>
            <a:pPr marL="609600" indent="-609600" algn="just">
              <a:lnSpc>
                <a:spcPct val="90000"/>
              </a:lnSpc>
              <a:buFont typeface="Wingdings" pitchFamily="2" charset="2"/>
              <a:buAutoNum type="arabicPeriod" startAt="3"/>
            </a:pPr>
            <a:r>
              <a:rPr lang="en-US" sz="3400" b="1" dirty="0" smtClean="0">
                <a:effectLst/>
              </a:rPr>
              <a:t>Laboratory investigations of different pathological types, biochemical, radiological investigations etc., so far available.</a:t>
            </a:r>
          </a:p>
          <a:p>
            <a:pPr marL="609600" indent="-609600" algn="just">
              <a:lnSpc>
                <a:spcPct val="90000"/>
              </a:lnSpc>
              <a:buFont typeface="Wingdings" pitchFamily="2" charset="2"/>
              <a:buAutoNum type="arabicPeriod" startAt="3"/>
            </a:pPr>
            <a:endParaRPr lang="en-US" sz="3400" b="1" dirty="0" smtClean="0">
              <a:effectLst/>
            </a:endParaRPr>
          </a:p>
          <a:p>
            <a:pPr marL="609600" indent="-609600" algn="just">
              <a:lnSpc>
                <a:spcPct val="90000"/>
              </a:lnSpc>
            </a:pPr>
            <a:r>
              <a:rPr lang="en-US" sz="3400" b="1" dirty="0" smtClean="0">
                <a:effectLst/>
              </a:rPr>
              <a:t>So after finishing history by the patient and his attendant’s physician duty is to examine patient to find out any systemic abnormality or ask to get pathological investigations in relation to provisional diagnosis, to rule out different possibilities which helps to diagnose the case </a:t>
            </a:r>
            <a:r>
              <a:rPr lang="en-US" sz="3400" b="1" dirty="0" err="1" smtClean="0">
                <a:effectLst/>
              </a:rPr>
              <a:t>nosologically</a:t>
            </a:r>
            <a:r>
              <a:rPr lang="en-US" sz="3400" b="1" dirty="0" smtClean="0">
                <a:effectLst/>
              </a:rPr>
              <a:t>. </a:t>
            </a:r>
          </a:p>
        </p:txBody>
      </p:sp>
      <p:sp>
        <p:nvSpPr>
          <p:cNvPr id="90116" name="Slide Number Placeholder 2"/>
          <p:cNvSpPr>
            <a:spLocks noGrp="1"/>
          </p:cNvSpPr>
          <p:nvPr>
            <p:ph type="sldNum" sz="quarter" idx="12"/>
          </p:nvPr>
        </p:nvSpPr>
        <p:spPr>
          <a:noFill/>
        </p:spPr>
        <p:txBody>
          <a:bodyPr/>
          <a:lstStyle/>
          <a:p>
            <a:fld id="{B6B0C8FF-D0D5-49A6-8DDE-74992687FB67}" type="slidenum">
              <a:rPr lang="en-US" smtClean="0"/>
              <a:pPr/>
              <a:t>86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body" idx="4294967295"/>
          </p:nvPr>
        </p:nvSpPr>
        <p:spPr>
          <a:xfrm>
            <a:off x="0" y="0"/>
            <a:ext cx="9144000" cy="6858000"/>
          </a:xfrm>
          <a:noFill/>
        </p:spPr>
        <p:txBody>
          <a:bodyPr/>
          <a:lstStyle/>
          <a:p>
            <a:pPr algn="just"/>
            <a:endParaRPr lang="en-US" sz="3600" b="1" dirty="0" smtClean="0">
              <a:effectLst/>
            </a:endParaRPr>
          </a:p>
          <a:p>
            <a:pPr algn="just"/>
            <a:r>
              <a:rPr lang="en-US" sz="3600" b="1" dirty="0" smtClean="0">
                <a:effectLst/>
              </a:rPr>
              <a:t>Now nosological diagnosis plays important role in relation to analysis and evaluation of symptoms and also in prescribing the proper </a:t>
            </a:r>
            <a:r>
              <a:rPr lang="en-US" sz="3600" b="1" dirty="0" err="1" smtClean="0">
                <a:effectLst/>
              </a:rPr>
              <a:t>similimum</a:t>
            </a:r>
            <a:r>
              <a:rPr lang="en-US" sz="3600" b="1" dirty="0" smtClean="0">
                <a:effectLst/>
              </a:rPr>
              <a:t>.</a:t>
            </a:r>
          </a:p>
          <a:p>
            <a:pPr algn="just"/>
            <a:r>
              <a:rPr lang="en-US" sz="3600" b="1" dirty="0" smtClean="0">
                <a:effectLst/>
              </a:rPr>
              <a:t>These nosological rubrics are one of the components of totality in many cases to get group of remedies. </a:t>
            </a:r>
          </a:p>
        </p:txBody>
      </p:sp>
      <p:sp>
        <p:nvSpPr>
          <p:cNvPr id="91140" name="Slide Number Placeholder 2"/>
          <p:cNvSpPr>
            <a:spLocks noGrp="1"/>
          </p:cNvSpPr>
          <p:nvPr>
            <p:ph type="sldNum" sz="quarter" idx="12"/>
          </p:nvPr>
        </p:nvSpPr>
        <p:spPr>
          <a:noFill/>
        </p:spPr>
        <p:txBody>
          <a:bodyPr/>
          <a:lstStyle/>
          <a:p>
            <a:fld id="{067A713D-6538-45B4-AE5A-C4D498681C4D}" type="slidenum">
              <a:rPr lang="en-US" smtClean="0"/>
              <a:pPr/>
              <a:t>87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idx="4294967295"/>
          </p:nvPr>
        </p:nvSpPr>
        <p:spPr>
          <a:xfrm>
            <a:off x="762000" y="1905000"/>
            <a:ext cx="7772400" cy="3413125"/>
          </a:xfrm>
          <a:noFill/>
        </p:spPr>
        <p:txBody>
          <a:bodyPr anchor="b" anchorCtr="1"/>
          <a:lstStyle/>
          <a:p>
            <a:pPr eaLnBrk="1" hangingPunct="1"/>
            <a:r>
              <a:rPr lang="en-US" sz="7200" b="1" i="1" u="sng" dirty="0" smtClean="0">
                <a:effectLst/>
              </a:rPr>
              <a:t>IMPORTANCE OF DIAGNOSIS IN CASE TAKING</a:t>
            </a:r>
          </a:p>
        </p:txBody>
      </p:sp>
      <p:sp>
        <p:nvSpPr>
          <p:cNvPr id="92164" name="Slide Number Placeholder 2"/>
          <p:cNvSpPr>
            <a:spLocks noGrp="1"/>
          </p:cNvSpPr>
          <p:nvPr>
            <p:ph type="sldNum" sz="quarter" idx="12"/>
          </p:nvPr>
        </p:nvSpPr>
        <p:spPr>
          <a:noFill/>
        </p:spPr>
        <p:txBody>
          <a:bodyPr/>
          <a:lstStyle/>
          <a:p>
            <a:fld id="{C206C6C2-CE75-4E53-8EA5-524B7DC32D5E}" type="slidenum">
              <a:rPr lang="en-US" smtClean="0"/>
              <a:pPr/>
              <a:t>88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4294967295"/>
          </p:nvPr>
        </p:nvSpPr>
        <p:spPr>
          <a:xfrm>
            <a:off x="0" y="0"/>
            <a:ext cx="9144000" cy="6858000"/>
          </a:xfrm>
          <a:noFill/>
        </p:spPr>
        <p:txBody>
          <a:bodyPr/>
          <a:lstStyle/>
          <a:p>
            <a:pPr marL="609600" indent="-609600" algn="just">
              <a:lnSpc>
                <a:spcPct val="90000"/>
              </a:lnSpc>
              <a:buFont typeface="Wingdings" pitchFamily="2" charset="2"/>
              <a:buNone/>
            </a:pPr>
            <a:endParaRPr lang="en-US" sz="3600" b="1" u="sng" dirty="0" smtClean="0">
              <a:effectLst/>
            </a:endParaRPr>
          </a:p>
          <a:p>
            <a:pPr marL="609600" indent="-609600" algn="just">
              <a:lnSpc>
                <a:spcPct val="90000"/>
              </a:lnSpc>
              <a:buFont typeface="Wingdings" pitchFamily="2" charset="2"/>
              <a:buNone/>
            </a:pPr>
            <a:r>
              <a:rPr lang="en-US" sz="3600" b="1" u="sng" dirty="0" smtClean="0">
                <a:effectLst/>
              </a:rPr>
              <a:t>Diagnosis</a:t>
            </a:r>
            <a:r>
              <a:rPr lang="en-US" sz="3600" b="1" dirty="0" smtClean="0">
                <a:effectLst/>
              </a:rPr>
              <a:t>:</a:t>
            </a:r>
          </a:p>
          <a:p>
            <a:pPr marL="609600" indent="-609600" algn="just">
              <a:lnSpc>
                <a:spcPct val="90000"/>
              </a:lnSpc>
              <a:buFont typeface="Wingdings" pitchFamily="2" charset="2"/>
              <a:buAutoNum type="arabicPeriod"/>
            </a:pPr>
            <a:r>
              <a:rPr lang="en-US" sz="3600" b="1" dirty="0" smtClean="0">
                <a:effectLst/>
              </a:rPr>
              <a:t>Gives importance to the common features of the disease.</a:t>
            </a:r>
          </a:p>
          <a:p>
            <a:pPr marL="609600" indent="-609600" algn="just">
              <a:lnSpc>
                <a:spcPct val="90000"/>
              </a:lnSpc>
              <a:buFont typeface="Wingdings" pitchFamily="2" charset="2"/>
              <a:buAutoNum type="arabicPeriod"/>
            </a:pPr>
            <a:r>
              <a:rPr lang="en-US" sz="3600" b="1" dirty="0" smtClean="0">
                <a:effectLst/>
              </a:rPr>
              <a:t>Diagnosis ascertains the management, prognosis, course and complications and necessity of surgical interference etc.  Thus diagnosis of disease gives idea of pathogenesis, functional disturbances and surgical changes, which is very much useful in analysis and evaluation of symptoms.</a:t>
            </a:r>
          </a:p>
        </p:txBody>
      </p:sp>
      <p:sp>
        <p:nvSpPr>
          <p:cNvPr id="93188" name="Slide Number Placeholder 2"/>
          <p:cNvSpPr>
            <a:spLocks noGrp="1"/>
          </p:cNvSpPr>
          <p:nvPr>
            <p:ph type="sldNum" sz="quarter" idx="12"/>
          </p:nvPr>
        </p:nvSpPr>
        <p:spPr>
          <a:noFill/>
        </p:spPr>
        <p:txBody>
          <a:bodyPr/>
          <a:lstStyle/>
          <a:p>
            <a:fld id="{2A75AE9F-B854-4F3B-B00D-B4BF275F1AF3}" type="slidenum">
              <a:rPr lang="en-US" smtClean="0"/>
              <a:pPr/>
              <a:t>89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14282" y="428604"/>
          <a:ext cx="8643998"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Slide Number Placeholder 2"/>
          <p:cNvSpPr>
            <a:spLocks noGrp="1"/>
          </p:cNvSpPr>
          <p:nvPr>
            <p:ph type="sldNum" sz="quarter" idx="12"/>
          </p:nvPr>
        </p:nvSpPr>
        <p:spPr>
          <a:noFill/>
        </p:spPr>
        <p:txBody>
          <a:bodyPr/>
          <a:lstStyle/>
          <a:p>
            <a:fld id="{FC46B794-56C6-439A-9070-D73F97475613}" type="slidenum">
              <a:rPr lang="en-US" smtClean="0"/>
              <a:pPr/>
              <a:t>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4294967295"/>
          </p:nvPr>
        </p:nvSpPr>
        <p:spPr>
          <a:xfrm>
            <a:off x="0" y="0"/>
            <a:ext cx="9144000" cy="6858000"/>
          </a:xfrm>
          <a:noFill/>
        </p:spPr>
        <p:txBody>
          <a:bodyPr>
            <a:normAutofit/>
          </a:bodyPr>
          <a:lstStyle/>
          <a:p>
            <a:pPr marL="609600" indent="-609600">
              <a:buFont typeface="Wingdings" pitchFamily="2" charset="2"/>
              <a:buAutoNum type="arabicPeriod" startAt="3"/>
            </a:pPr>
            <a:r>
              <a:rPr lang="en-US" b="1" dirty="0" smtClean="0">
                <a:effectLst/>
              </a:rPr>
              <a:t>Diagnosis oriented treatment is necessary where the patient is either unconscious or dumb or has very few indistinct unqualified symptoms or there is serious danger to the patient’s life as in drowning, lightening, shocks etc.</a:t>
            </a:r>
          </a:p>
          <a:p>
            <a:pPr marL="609600" indent="-609600">
              <a:buFont typeface="Wingdings" pitchFamily="2" charset="2"/>
              <a:buAutoNum type="arabicPeriod" startAt="3"/>
            </a:pPr>
            <a:endParaRPr lang="en-US" b="1" dirty="0" smtClean="0">
              <a:effectLst/>
            </a:endParaRPr>
          </a:p>
          <a:p>
            <a:pPr marL="609600" indent="-609600">
              <a:buFont typeface="Wingdings" pitchFamily="2" charset="2"/>
              <a:buAutoNum type="arabicPeriod" startAt="3"/>
            </a:pPr>
            <a:r>
              <a:rPr lang="en-US" b="1" dirty="0" smtClean="0">
                <a:effectLst/>
              </a:rPr>
              <a:t>Diagnosis helps for the selection of potency and repetition of dose.</a:t>
            </a:r>
          </a:p>
          <a:p>
            <a:pPr marL="609600" indent="-609600">
              <a:buFont typeface="Wingdings" pitchFamily="2" charset="2"/>
              <a:buAutoNum type="arabicPeriod" startAt="3"/>
            </a:pPr>
            <a:endParaRPr lang="en-US" b="1" dirty="0" smtClean="0">
              <a:effectLst/>
            </a:endParaRPr>
          </a:p>
          <a:p>
            <a:pPr marL="609600" indent="-609600">
              <a:buFont typeface="Wingdings" pitchFamily="2" charset="2"/>
              <a:buAutoNum type="arabicPeriod" startAt="3"/>
            </a:pPr>
            <a:r>
              <a:rPr lang="en-US" b="1" dirty="0" smtClean="0">
                <a:effectLst/>
              </a:rPr>
              <a:t>Diagnosis of the case is important for </a:t>
            </a:r>
            <a:r>
              <a:rPr lang="en-US" b="1" dirty="0" err="1" smtClean="0">
                <a:effectLst/>
              </a:rPr>
              <a:t>repertorization</a:t>
            </a:r>
            <a:r>
              <a:rPr lang="en-US" b="1" dirty="0" smtClean="0">
                <a:effectLst/>
              </a:rPr>
              <a:t> because in many repertories there are pathological rubrics that can be considered while prescribing.</a:t>
            </a:r>
          </a:p>
        </p:txBody>
      </p:sp>
      <p:sp>
        <p:nvSpPr>
          <p:cNvPr id="94212" name="Slide Number Placeholder 2"/>
          <p:cNvSpPr>
            <a:spLocks noGrp="1"/>
          </p:cNvSpPr>
          <p:nvPr>
            <p:ph type="sldNum" sz="quarter" idx="12"/>
          </p:nvPr>
        </p:nvSpPr>
        <p:spPr>
          <a:noFill/>
        </p:spPr>
        <p:txBody>
          <a:bodyPr/>
          <a:lstStyle/>
          <a:p>
            <a:fld id="{D39E6B9C-9893-483D-9DB0-E39BF47AF59C}" type="slidenum">
              <a:rPr lang="en-US" smtClean="0"/>
              <a:pPr/>
              <a:t>90</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idx="4294967295"/>
          </p:nvPr>
        </p:nvSpPr>
        <p:spPr>
          <a:xfrm>
            <a:off x="0" y="0"/>
            <a:ext cx="9144000" cy="6858000"/>
          </a:xfrm>
          <a:noFill/>
        </p:spPr>
        <p:txBody>
          <a:bodyPr>
            <a:normAutofit/>
          </a:bodyPr>
          <a:lstStyle/>
          <a:p>
            <a:pPr marL="609600" indent="-609600">
              <a:buFont typeface="Wingdings" pitchFamily="2" charset="2"/>
              <a:buAutoNum type="arabicPeriod" startAt="6"/>
            </a:pPr>
            <a:endParaRPr lang="en-US" b="1" dirty="0" smtClean="0">
              <a:effectLst/>
            </a:endParaRPr>
          </a:p>
          <a:p>
            <a:pPr marL="609600" indent="-609600">
              <a:buFont typeface="Wingdings" pitchFamily="2" charset="2"/>
              <a:buAutoNum type="arabicPeriod" startAt="6"/>
            </a:pPr>
            <a:r>
              <a:rPr lang="en-US" b="1" dirty="0" smtClean="0">
                <a:effectLst/>
              </a:rPr>
              <a:t>Diagnosis gives the idea of patient’s personality and mechanism of production of symptom, location, the pathological changes, </a:t>
            </a:r>
            <a:r>
              <a:rPr lang="en-US" b="1" dirty="0" err="1" smtClean="0">
                <a:effectLst/>
              </a:rPr>
              <a:t>Pathogenetic</a:t>
            </a:r>
            <a:r>
              <a:rPr lang="en-US" b="1" dirty="0" smtClean="0">
                <a:effectLst/>
              </a:rPr>
              <a:t> agent’s etc. so by knowing this, it is easy to select proper symptoms for </a:t>
            </a:r>
            <a:r>
              <a:rPr lang="en-US" b="1" dirty="0" err="1" smtClean="0">
                <a:effectLst/>
              </a:rPr>
              <a:t>repertorization</a:t>
            </a:r>
            <a:r>
              <a:rPr lang="en-US" b="1" dirty="0" smtClean="0">
                <a:effectLst/>
              </a:rPr>
              <a:t>.</a:t>
            </a:r>
          </a:p>
          <a:p>
            <a:pPr marL="609600" indent="-609600">
              <a:buFont typeface="Wingdings" pitchFamily="2" charset="2"/>
              <a:buAutoNum type="arabicPeriod" startAt="6"/>
            </a:pPr>
            <a:endParaRPr lang="en-US" b="1" dirty="0" smtClean="0">
              <a:effectLst/>
            </a:endParaRPr>
          </a:p>
          <a:p>
            <a:pPr marL="609600" indent="-609600">
              <a:buFont typeface="Wingdings" pitchFamily="2" charset="2"/>
              <a:buNone/>
            </a:pPr>
            <a:r>
              <a:rPr lang="en-US" b="1" dirty="0" smtClean="0">
                <a:effectLst/>
              </a:rPr>
              <a:t>7.	To get totality of symptoms, knowledge of diagnosis is important because it helps to determine the individual characteristic symptoms.  </a:t>
            </a:r>
          </a:p>
        </p:txBody>
      </p:sp>
      <p:sp>
        <p:nvSpPr>
          <p:cNvPr id="95236" name="Slide Number Placeholder 2"/>
          <p:cNvSpPr>
            <a:spLocks noGrp="1"/>
          </p:cNvSpPr>
          <p:nvPr>
            <p:ph type="sldNum" sz="quarter" idx="12"/>
          </p:nvPr>
        </p:nvSpPr>
        <p:spPr>
          <a:noFill/>
        </p:spPr>
        <p:txBody>
          <a:bodyPr/>
          <a:lstStyle/>
          <a:p>
            <a:fld id="{0E69E43C-315C-42F0-A0F3-0201FBE6D7AE}" type="slidenum">
              <a:rPr lang="en-US" smtClean="0"/>
              <a:pPr/>
              <a:t>91</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pPr marL="609600" indent="-609600">
              <a:buFont typeface="Wingdings" pitchFamily="2" charset="2"/>
              <a:buNone/>
            </a:pPr>
            <a:endParaRPr lang="en-US" sz="2800" b="1" dirty="0" smtClean="0"/>
          </a:p>
          <a:p>
            <a:pPr marL="609600" indent="-609600">
              <a:buFont typeface="Wingdings" pitchFamily="2" charset="2"/>
              <a:buNone/>
            </a:pPr>
            <a:r>
              <a:rPr lang="en-US" sz="2800" b="1" dirty="0" smtClean="0"/>
              <a:t>8. After </a:t>
            </a:r>
            <a:r>
              <a:rPr lang="en-US" sz="2800" b="1" dirty="0"/>
              <a:t>repertorization, selection of remedy and its potency has important value and by diagnosis of the case we are able to decide whether pathological changes are far advanced and have affected any of vital organs and it conditions are serious following measures are contraindicated</a:t>
            </a:r>
          </a:p>
          <a:p>
            <a:pPr marL="990600" lvl="1" indent="-533400">
              <a:buFont typeface="Wingdings" pitchFamily="2" charset="2"/>
              <a:buAutoNum type="arabicPeriod"/>
            </a:pPr>
            <a:r>
              <a:rPr lang="en-US" sz="2400" b="1" dirty="0"/>
              <a:t>Use of deep acting constitutional remedies like </a:t>
            </a:r>
            <a:r>
              <a:rPr lang="en-US" sz="2400" b="1" dirty="0" err="1"/>
              <a:t>Silicea</a:t>
            </a:r>
            <a:r>
              <a:rPr lang="en-US" sz="2400" b="1" dirty="0"/>
              <a:t>, </a:t>
            </a:r>
            <a:r>
              <a:rPr lang="en-US" sz="2400" b="1" dirty="0" err="1"/>
              <a:t>Lycopodium</a:t>
            </a:r>
            <a:r>
              <a:rPr lang="en-US" sz="2400" b="1" dirty="0"/>
              <a:t>, </a:t>
            </a:r>
            <a:r>
              <a:rPr lang="en-US" sz="2400" b="1" dirty="0" err="1"/>
              <a:t>Sulphur</a:t>
            </a:r>
            <a:r>
              <a:rPr lang="en-US" sz="2400" b="1" dirty="0"/>
              <a:t>.</a:t>
            </a:r>
          </a:p>
          <a:p>
            <a:pPr marL="990600" lvl="1" indent="-533400">
              <a:buFont typeface="Wingdings" pitchFamily="2" charset="2"/>
              <a:buAutoNum type="arabicPeriod"/>
            </a:pPr>
            <a:r>
              <a:rPr lang="en-US" sz="2400" b="1" dirty="0"/>
              <a:t>Use of high potency.</a:t>
            </a:r>
          </a:p>
          <a:p>
            <a:pPr marL="990600" lvl="1" indent="-533400">
              <a:buFont typeface="Wingdings" pitchFamily="2" charset="2"/>
              <a:buAutoNum type="arabicPeriod"/>
            </a:pPr>
            <a:r>
              <a:rPr lang="en-US" sz="2400" b="1" dirty="0"/>
              <a:t>Frequent repetition of deep acting remedy.</a:t>
            </a:r>
          </a:p>
          <a:p>
            <a:endParaRPr lang="en-US" sz="3600"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92</a:t>
            </a:fld>
            <a:endParaRPr lang="en-US"/>
          </a:p>
        </p:txBody>
      </p:sp>
    </p:spTree>
    <p:extLst>
      <p:ext uri="{BB962C8B-B14F-4D97-AF65-F5344CB8AC3E}">
        <p14:creationId xmlns:p14="http://schemas.microsoft.com/office/powerpoint/2010/main" val="171990470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body" idx="4294967295"/>
          </p:nvPr>
        </p:nvSpPr>
        <p:spPr>
          <a:xfrm>
            <a:off x="0" y="0"/>
            <a:ext cx="9144000" cy="6858000"/>
          </a:xfrm>
          <a:noFill/>
        </p:spPr>
        <p:txBody>
          <a:bodyPr>
            <a:normAutofit/>
          </a:bodyPr>
          <a:lstStyle/>
          <a:p>
            <a:pPr marL="609600" indent="-609600">
              <a:buFont typeface="Wingdings" pitchFamily="2" charset="2"/>
              <a:buAutoNum type="arabicPeriod" startAt="9"/>
            </a:pPr>
            <a:r>
              <a:rPr lang="en-US" b="1" dirty="0" smtClean="0">
                <a:effectLst/>
              </a:rPr>
              <a:t>It helps to make comparative assessment of the therapeutic results.</a:t>
            </a:r>
          </a:p>
          <a:p>
            <a:pPr marL="609600" indent="-609600">
              <a:buFont typeface="Wingdings" pitchFamily="2" charset="2"/>
              <a:buAutoNum type="arabicPeriod" startAt="9"/>
            </a:pPr>
            <a:endParaRPr lang="en-US" b="1" dirty="0" smtClean="0">
              <a:effectLst/>
            </a:endParaRPr>
          </a:p>
          <a:p>
            <a:pPr marL="609600" indent="-609600">
              <a:buFont typeface="Wingdings" pitchFamily="2" charset="2"/>
              <a:buNone/>
            </a:pPr>
            <a:r>
              <a:rPr lang="en-US" b="1" dirty="0" smtClean="0">
                <a:effectLst/>
              </a:rPr>
              <a:t>10.	Diagnosis is useful to differentiate between common and uncommon symptoms.</a:t>
            </a:r>
          </a:p>
          <a:p>
            <a:pPr marL="609600" indent="-609600"/>
            <a:r>
              <a:rPr lang="en-US" b="1" dirty="0" smtClean="0">
                <a:effectLst/>
              </a:rPr>
              <a:t>Examples:</a:t>
            </a:r>
          </a:p>
          <a:p>
            <a:pPr marL="990600" lvl="1" indent="-533400"/>
            <a:r>
              <a:rPr lang="en-US" b="1" dirty="0" smtClean="0">
                <a:effectLst/>
              </a:rPr>
              <a:t>Excess thirst and craving for sugar is common in diabetes.</a:t>
            </a:r>
          </a:p>
          <a:p>
            <a:pPr marL="990600" lvl="1" indent="-533400"/>
            <a:r>
              <a:rPr lang="en-US" b="1" dirty="0" smtClean="0">
                <a:effectLst/>
              </a:rPr>
              <a:t>Vomiting without nausea becomes common in intracranial tumors.</a:t>
            </a:r>
          </a:p>
          <a:p>
            <a:pPr marL="990600" lvl="1" indent="-533400"/>
            <a:r>
              <a:rPr lang="en-US" b="1" dirty="0" smtClean="0">
                <a:effectLst/>
              </a:rPr>
              <a:t>Occipital headache on walking in morning becomes common in hypertensive patients.      </a:t>
            </a:r>
            <a:endParaRPr lang="en-US" sz="3600" b="1" dirty="0" smtClean="0">
              <a:effectLst/>
            </a:endParaRPr>
          </a:p>
        </p:txBody>
      </p:sp>
      <p:sp>
        <p:nvSpPr>
          <p:cNvPr id="96260" name="Slide Number Placeholder 2"/>
          <p:cNvSpPr>
            <a:spLocks noGrp="1"/>
          </p:cNvSpPr>
          <p:nvPr>
            <p:ph type="sldNum" sz="quarter" idx="12"/>
          </p:nvPr>
        </p:nvSpPr>
        <p:spPr>
          <a:noFill/>
        </p:spPr>
        <p:txBody>
          <a:bodyPr/>
          <a:lstStyle/>
          <a:p>
            <a:fld id="{0845EFF2-11A8-48C5-93B1-39C8F79E21CC}" type="slidenum">
              <a:rPr lang="en-US" smtClean="0"/>
              <a:pPr/>
              <a:t>93</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idx="4294967295"/>
          </p:nvPr>
        </p:nvSpPr>
        <p:spPr>
          <a:xfrm>
            <a:off x="762000" y="2209800"/>
            <a:ext cx="7772400" cy="1736725"/>
          </a:xfrm>
          <a:noFill/>
        </p:spPr>
        <p:txBody>
          <a:bodyPr anchor="b" anchorCtr="1"/>
          <a:lstStyle/>
          <a:p>
            <a:pPr eaLnBrk="1" hangingPunct="1"/>
            <a:r>
              <a:rPr lang="en-US" sz="7200" b="1" i="1" u="sng" dirty="0" smtClean="0">
                <a:effectLst/>
              </a:rPr>
              <a:t>CASE RECORDING </a:t>
            </a:r>
          </a:p>
        </p:txBody>
      </p:sp>
      <p:sp>
        <p:nvSpPr>
          <p:cNvPr id="97284" name="Slide Number Placeholder 2"/>
          <p:cNvSpPr>
            <a:spLocks noGrp="1"/>
          </p:cNvSpPr>
          <p:nvPr>
            <p:ph type="sldNum" sz="quarter" idx="12"/>
          </p:nvPr>
        </p:nvSpPr>
        <p:spPr>
          <a:noFill/>
        </p:spPr>
        <p:txBody>
          <a:bodyPr/>
          <a:lstStyle/>
          <a:p>
            <a:fld id="{06A015D5-CF52-4C17-AD17-274F4AC7ADDC}" type="slidenum">
              <a:rPr lang="en-US" smtClean="0"/>
              <a:pPr/>
              <a:t>94</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body" idx="1"/>
          </p:nvPr>
        </p:nvSpPr>
        <p:spPr>
          <a:xfrm>
            <a:off x="457200" y="533400"/>
            <a:ext cx="8229600" cy="6096000"/>
          </a:xfrm>
          <a:noFill/>
        </p:spPr>
        <p:txBody>
          <a:bodyPr/>
          <a:lstStyle/>
          <a:p>
            <a:pPr algn="just"/>
            <a:r>
              <a:rPr lang="en-US" sz="3600" b="1" smtClean="0">
                <a:effectLst/>
              </a:rPr>
              <a:t>Case recording is the practical and systematic recording of the information gathered during the case taking session.</a:t>
            </a:r>
          </a:p>
          <a:p>
            <a:pPr algn="just"/>
            <a:r>
              <a:rPr lang="en-US" sz="3600" b="1" smtClean="0">
                <a:effectLst/>
              </a:rPr>
              <a:t>Here the patient’s story i.e. symptoms and complaints are converted in standard case recording format, which vary according to individual physician’s concept.</a:t>
            </a:r>
          </a:p>
        </p:txBody>
      </p:sp>
      <p:sp>
        <p:nvSpPr>
          <p:cNvPr id="98308" name="Slide Number Placeholder 2"/>
          <p:cNvSpPr>
            <a:spLocks noGrp="1"/>
          </p:cNvSpPr>
          <p:nvPr>
            <p:ph type="sldNum" sz="quarter" idx="12"/>
          </p:nvPr>
        </p:nvSpPr>
        <p:spPr>
          <a:noFill/>
        </p:spPr>
        <p:txBody>
          <a:bodyPr/>
          <a:lstStyle/>
          <a:p>
            <a:fld id="{34EE08F8-5BB0-489D-BC2C-DA65C9055F00}" type="slidenum">
              <a:rPr lang="en-US" smtClean="0"/>
              <a:pPr/>
              <a:t>95</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457200" y="0"/>
            <a:ext cx="8229600" cy="6629400"/>
          </a:xfrm>
          <a:noFill/>
        </p:spPr>
        <p:txBody>
          <a:bodyPr/>
          <a:lstStyle/>
          <a:p>
            <a:pPr algn="just">
              <a:lnSpc>
                <a:spcPct val="90000"/>
              </a:lnSpc>
            </a:pPr>
            <a:endParaRPr lang="en-US" b="1" dirty="0" smtClean="0">
              <a:effectLst/>
            </a:endParaRPr>
          </a:p>
          <a:p>
            <a:pPr algn="just">
              <a:lnSpc>
                <a:spcPct val="90000"/>
              </a:lnSpc>
            </a:pPr>
            <a:r>
              <a:rPr lang="en-US" b="1" dirty="0" smtClean="0">
                <a:effectLst/>
              </a:rPr>
              <a:t>Case recording has to be done as the case is taken according to the general directions (i.e. Do’s and Don’ts of case taking) explained by Dr. Hahnemann in the practical part of </a:t>
            </a:r>
            <a:r>
              <a:rPr lang="en-US" b="1" dirty="0" err="1" smtClean="0">
                <a:effectLst/>
              </a:rPr>
              <a:t>Organon</a:t>
            </a:r>
            <a:r>
              <a:rPr lang="en-US" b="1" dirty="0" smtClean="0">
                <a:effectLst/>
              </a:rPr>
              <a:t> of Medicine.</a:t>
            </a:r>
          </a:p>
          <a:p>
            <a:pPr algn="just">
              <a:lnSpc>
                <a:spcPct val="90000"/>
              </a:lnSpc>
            </a:pPr>
            <a:r>
              <a:rPr lang="en-US" b="1" dirty="0" smtClean="0">
                <a:effectLst/>
              </a:rPr>
              <a:t>Recording of the case is the foremost and most essential step, which gives further planning to the procedure.</a:t>
            </a:r>
          </a:p>
          <a:p>
            <a:pPr algn="just">
              <a:lnSpc>
                <a:spcPct val="90000"/>
              </a:lnSpc>
            </a:pPr>
            <a:r>
              <a:rPr lang="en-US" b="1" dirty="0" smtClean="0">
                <a:effectLst/>
              </a:rPr>
              <a:t>After converting data in format one can understand whether the collected data is complete or incomplete and helps in asking more details.</a:t>
            </a:r>
          </a:p>
        </p:txBody>
      </p:sp>
      <p:sp>
        <p:nvSpPr>
          <p:cNvPr id="99332" name="Slide Number Placeholder 2"/>
          <p:cNvSpPr>
            <a:spLocks noGrp="1"/>
          </p:cNvSpPr>
          <p:nvPr>
            <p:ph type="sldNum" sz="quarter" idx="12"/>
          </p:nvPr>
        </p:nvSpPr>
        <p:spPr>
          <a:noFill/>
        </p:spPr>
        <p:txBody>
          <a:bodyPr/>
          <a:lstStyle/>
          <a:p>
            <a:fld id="{40B7A129-25B6-4910-8385-8EBB4BB98590}" type="slidenum">
              <a:rPr lang="en-US" smtClean="0"/>
              <a:pPr/>
              <a:t>96</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4294967295"/>
          </p:nvPr>
        </p:nvSpPr>
        <p:spPr>
          <a:xfrm>
            <a:off x="457200" y="457200"/>
            <a:ext cx="8229600" cy="5943600"/>
          </a:xfrm>
          <a:noFill/>
        </p:spPr>
        <p:txBody>
          <a:bodyPr>
            <a:normAutofit/>
          </a:bodyPr>
          <a:lstStyle/>
          <a:p>
            <a:r>
              <a:rPr lang="en-US" sz="3600" b="1" dirty="0" smtClean="0">
                <a:effectLst/>
              </a:rPr>
              <a:t>There are certain precautions while recording the case:</a:t>
            </a:r>
          </a:p>
          <a:p>
            <a:pPr lvl="1"/>
            <a:r>
              <a:rPr lang="en-US" sz="3200" b="1" dirty="0" smtClean="0">
                <a:effectLst/>
              </a:rPr>
              <a:t>All the symptoms and complaints should be recorded in narrator’s own language without any mutilation</a:t>
            </a:r>
          </a:p>
          <a:p>
            <a:pPr lvl="1"/>
            <a:r>
              <a:rPr lang="en-US" sz="3200" b="1" dirty="0" smtClean="0">
                <a:effectLst/>
              </a:rPr>
              <a:t>Symptoms and complaints should be recorded in proper intensity, felt and observed in the patient. </a:t>
            </a:r>
          </a:p>
        </p:txBody>
      </p:sp>
      <p:sp>
        <p:nvSpPr>
          <p:cNvPr id="100356" name="Slide Number Placeholder 2"/>
          <p:cNvSpPr>
            <a:spLocks noGrp="1"/>
          </p:cNvSpPr>
          <p:nvPr>
            <p:ph type="sldNum" sz="quarter" idx="12"/>
          </p:nvPr>
        </p:nvSpPr>
        <p:spPr>
          <a:noFill/>
        </p:spPr>
        <p:txBody>
          <a:bodyPr/>
          <a:lstStyle/>
          <a:p>
            <a:fld id="{46C51F54-7635-47C3-80F6-20A4F0F9086A}" type="slidenum">
              <a:rPr lang="en-US" smtClean="0"/>
              <a:pPr/>
              <a:t>97</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4294967295"/>
          </p:nvPr>
        </p:nvSpPr>
        <p:spPr>
          <a:xfrm>
            <a:off x="457200" y="457200"/>
            <a:ext cx="8229600" cy="5943600"/>
          </a:xfrm>
          <a:noFill/>
        </p:spPr>
        <p:txBody>
          <a:bodyPr>
            <a:normAutofit/>
          </a:bodyPr>
          <a:lstStyle/>
          <a:p>
            <a:pPr marL="609600" indent="-609600" algn="just"/>
            <a:endParaRPr lang="en-US" sz="3600" b="1" dirty="0" smtClean="0">
              <a:effectLst/>
            </a:endParaRPr>
          </a:p>
          <a:p>
            <a:pPr marL="609600" indent="-609600" algn="just"/>
            <a:r>
              <a:rPr lang="en-US" sz="3600" b="1" dirty="0" smtClean="0">
                <a:effectLst/>
              </a:rPr>
              <a:t>Case recording is important for:</a:t>
            </a:r>
          </a:p>
          <a:p>
            <a:pPr marL="990600" lvl="1" indent="-533400" algn="just">
              <a:buFont typeface="Wingdings" pitchFamily="2" charset="2"/>
              <a:buAutoNum type="arabicPeriod"/>
            </a:pPr>
            <a:r>
              <a:rPr lang="en-US" sz="3200" b="1" dirty="0" smtClean="0">
                <a:effectLst/>
              </a:rPr>
              <a:t>The proper assessments of the case for the first prescription.</a:t>
            </a:r>
          </a:p>
          <a:p>
            <a:pPr marL="990600" lvl="1" indent="-533400" algn="just">
              <a:buFont typeface="Wingdings" pitchFamily="2" charset="2"/>
              <a:buAutoNum type="arabicPeriod"/>
            </a:pPr>
            <a:r>
              <a:rPr lang="en-US" sz="3200" b="1" dirty="0" smtClean="0">
                <a:effectLst/>
              </a:rPr>
              <a:t>Knowing the </a:t>
            </a:r>
            <a:r>
              <a:rPr lang="en-US" sz="3200" b="1" dirty="0" err="1" smtClean="0">
                <a:effectLst/>
              </a:rPr>
              <a:t>behaviour</a:t>
            </a:r>
            <a:r>
              <a:rPr lang="en-US" sz="3200" b="1" dirty="0" smtClean="0">
                <a:effectLst/>
              </a:rPr>
              <a:t> of the remedy prescribed.</a:t>
            </a:r>
          </a:p>
          <a:p>
            <a:pPr marL="990600" lvl="1" indent="-533400" algn="just">
              <a:buFont typeface="Wingdings" pitchFamily="2" charset="2"/>
              <a:buAutoNum type="arabicPeriod"/>
            </a:pPr>
            <a:r>
              <a:rPr lang="en-US" sz="3200" b="1" dirty="0" smtClean="0">
                <a:effectLst/>
              </a:rPr>
              <a:t>For second prescription.</a:t>
            </a:r>
          </a:p>
          <a:p>
            <a:pPr marL="990600" lvl="1" indent="-533400" algn="just">
              <a:buFont typeface="Wingdings" pitchFamily="2" charset="2"/>
              <a:buAutoNum type="arabicPeriod"/>
            </a:pPr>
            <a:r>
              <a:rPr lang="en-US" sz="3200" b="1" dirty="0" smtClean="0">
                <a:effectLst/>
              </a:rPr>
              <a:t>Follow up purpose.</a:t>
            </a:r>
          </a:p>
        </p:txBody>
      </p:sp>
      <p:sp>
        <p:nvSpPr>
          <p:cNvPr id="101380" name="Slide Number Placeholder 2"/>
          <p:cNvSpPr>
            <a:spLocks noGrp="1"/>
          </p:cNvSpPr>
          <p:nvPr>
            <p:ph type="sldNum" sz="quarter" idx="12"/>
          </p:nvPr>
        </p:nvSpPr>
        <p:spPr>
          <a:noFill/>
        </p:spPr>
        <p:txBody>
          <a:bodyPr/>
          <a:lstStyle/>
          <a:p>
            <a:fld id="{68CA2DE0-A7D5-407B-9447-BFA712E99FCD}" type="slidenum">
              <a:rPr lang="en-US" smtClean="0"/>
              <a:pPr/>
              <a:t>98</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idx="4294967295"/>
          </p:nvPr>
        </p:nvSpPr>
        <p:spPr>
          <a:xfrm>
            <a:off x="762000" y="2209800"/>
            <a:ext cx="7772400" cy="1736725"/>
          </a:xfrm>
          <a:noFill/>
        </p:spPr>
        <p:txBody>
          <a:bodyPr anchor="b" anchorCtr="1"/>
          <a:lstStyle/>
          <a:p>
            <a:pPr eaLnBrk="1" hangingPunct="1"/>
            <a:r>
              <a:rPr lang="en-US" sz="7200" b="1" i="1" u="sng" dirty="0" smtClean="0">
                <a:effectLst/>
              </a:rPr>
              <a:t>RECORD KEEPING </a:t>
            </a:r>
          </a:p>
        </p:txBody>
      </p:sp>
      <p:sp>
        <p:nvSpPr>
          <p:cNvPr id="107524" name="Slide Number Placeholder 2"/>
          <p:cNvSpPr>
            <a:spLocks noGrp="1"/>
          </p:cNvSpPr>
          <p:nvPr>
            <p:ph type="sldNum" sz="quarter" idx="12"/>
          </p:nvPr>
        </p:nvSpPr>
        <p:spPr>
          <a:noFill/>
        </p:spPr>
        <p:txBody>
          <a:bodyPr/>
          <a:lstStyle/>
          <a:p>
            <a:fld id="{E09294C6-3825-4FEE-AE3C-80C04E1F1977}" type="slidenum">
              <a:rPr lang="en-US" smtClean="0"/>
              <a:pPr/>
              <a:t>99</a:t>
            </a:fld>
            <a:endParaRPr lang="en-US" smtClean="0"/>
          </a:p>
        </p:txBody>
      </p:sp>
      <p:sp>
        <p:nvSpPr>
          <p:cNvPr id="2" name="Footer Placeholder 1"/>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8396</Words>
  <Application>Microsoft Office PowerPoint</Application>
  <PresentationFormat>On-screen Show (4:3)</PresentationFormat>
  <Paragraphs>1026</Paragraphs>
  <Slides>135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135</vt:i4>
      </vt:variant>
    </vt:vector>
  </HeadingPairs>
  <TitlesOfParts>
    <vt:vector size="142" baseType="lpstr">
      <vt:lpstr>Arial</vt:lpstr>
      <vt:lpstr>Book Antiqua</vt:lpstr>
      <vt:lpstr>Calibri</vt:lpstr>
      <vt:lpstr>Tahoma</vt:lpstr>
      <vt:lpstr>Times New Roman</vt:lpstr>
      <vt:lpstr>Wingdings</vt:lpstr>
      <vt:lpstr>Office Theme</vt:lpstr>
      <vt:lpstr>HAHNEMANN’S INSTRUCTIONS –CASE TAKING</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Aphorism- 83</vt:lpstr>
      <vt:lpstr>Aphorism -84</vt:lpstr>
      <vt:lpstr>Aphorism -85</vt:lpstr>
      <vt:lpstr>PowerPoint Presentation</vt:lpstr>
      <vt:lpstr>Aphorism -86</vt:lpstr>
      <vt:lpstr>Aphorism -87</vt:lpstr>
      <vt:lpstr>Aphorism -88</vt:lpstr>
      <vt:lpstr>Aphorism -89</vt:lpstr>
      <vt:lpstr>Aphorism- 90</vt:lpstr>
      <vt:lpstr>PowerPoint Presentation</vt:lpstr>
      <vt:lpstr>PowerPoint Presentation</vt:lpstr>
      <vt:lpstr>Aphorism- 91</vt:lpstr>
      <vt:lpstr>PowerPoint Presentation</vt:lpstr>
      <vt:lpstr>Aphorism- 92</vt:lpstr>
      <vt:lpstr>Aphorism- 93</vt:lpstr>
      <vt:lpstr>  </vt:lpstr>
      <vt:lpstr>PowerPoint Presentation</vt:lpstr>
      <vt:lpstr>Aphorism -94</vt:lpstr>
      <vt:lpstr>Aphorism -95</vt:lpstr>
      <vt:lpstr>PowerPoint Presentation</vt:lpstr>
      <vt:lpstr>Aphorism- 96</vt:lpstr>
      <vt:lpstr>Aphorism- 97</vt:lpstr>
      <vt:lpstr>Aphorism -98</vt:lpstr>
      <vt:lpstr>PowerPoint Presentation</vt:lpstr>
      <vt:lpstr>PowerPoint Presentation</vt:lpstr>
      <vt:lpstr>PowerPoint Presentation</vt:lpstr>
      <vt:lpstr>PowerPoint Presentation</vt:lpstr>
      <vt:lpstr>Aphorism 99-102</vt:lpstr>
      <vt:lpstr>Aphorism- 99</vt:lpstr>
      <vt:lpstr>PowerPoint Presentation</vt:lpstr>
      <vt:lpstr>Aphorism -100</vt:lpstr>
      <vt:lpstr>PowerPoint Presentation</vt:lpstr>
      <vt:lpstr>PowerPoint Presentation</vt:lpstr>
      <vt:lpstr>Aphorism -101</vt:lpstr>
      <vt:lpstr>PowerPoint Presentation</vt:lpstr>
      <vt:lpstr>Aphorism -102</vt:lpstr>
      <vt:lpstr>PowerPoint Presentation</vt:lpstr>
      <vt:lpstr>Aphorism -103</vt:lpstr>
      <vt:lpstr>PowerPoint Presentation</vt:lpstr>
      <vt:lpstr>PowerPoint Presentation</vt:lpstr>
      <vt:lpstr>Aphorism -104</vt:lpstr>
      <vt:lpstr>PowerPoint Presentation</vt:lpstr>
      <vt:lpstr>PowerPoint Presentation</vt:lpstr>
      <vt:lpstr>PowerPoint Presentation</vt:lpstr>
      <vt:lpstr>PowerPoint Presentation</vt:lpstr>
      <vt:lpstr> Do’s and Don’ts of case taking</vt:lpstr>
      <vt:lpstr>PowerPoint Presentation</vt:lpstr>
      <vt:lpstr>PowerPoint Presentation</vt:lpstr>
      <vt:lpstr>PowerPoint Presentation</vt:lpstr>
      <vt:lpstr>PowerPoint Presentation</vt:lpstr>
      <vt:lpstr>CONCEPT OF CASE TAKING IN DIFFERENT TYPES OF DISEASES </vt:lpstr>
      <vt:lpstr>CASE TAKING IN INDIVIDUAL ACUTE  DISEASES </vt:lpstr>
      <vt:lpstr>PowerPoint Presentation</vt:lpstr>
      <vt:lpstr>PowerPoint Presentation</vt:lpstr>
      <vt:lpstr>PowerPoint Presentation</vt:lpstr>
      <vt:lpstr>PowerPoint Presentation</vt:lpstr>
      <vt:lpstr>Totality in Acute Diseases</vt:lpstr>
      <vt:lpstr>PowerPoint Presentation</vt:lpstr>
      <vt:lpstr>PowerPoint Presentation</vt:lpstr>
      <vt:lpstr>Treating Acute Diseases</vt:lpstr>
      <vt:lpstr>PowerPoint Presentation</vt:lpstr>
      <vt:lpstr>Prescribing in Acute Diseases</vt:lpstr>
      <vt:lpstr>PowerPoint Presentation</vt:lpstr>
      <vt:lpstr>PowerPoint Presentation</vt:lpstr>
      <vt:lpstr>PowerPoint Presentation</vt:lpstr>
      <vt:lpstr>PowerPoint Presentation</vt:lpstr>
      <vt:lpstr>CASE TAKING IN EPIDEMIC DISEASES </vt:lpstr>
      <vt:lpstr>PowerPoint Presentation</vt:lpstr>
      <vt:lpstr>PowerPoint Presentation</vt:lpstr>
      <vt:lpstr>PowerPoint Presentation</vt:lpstr>
      <vt:lpstr>PowerPoint Presentation</vt:lpstr>
      <vt:lpstr>PowerPoint Presentation</vt:lpstr>
      <vt:lpstr>PowerPoint Presentation</vt:lpstr>
      <vt:lpstr>IMPORTANCE OF PHYSICAL EXAMINATION AND LABORATORY INVESTIGATIONS IN CASE TAKING </vt:lpstr>
      <vt:lpstr>PowerPoint Presentation</vt:lpstr>
      <vt:lpstr>PowerPoint Presentation</vt:lpstr>
      <vt:lpstr>PowerPoint Presentation</vt:lpstr>
      <vt:lpstr>PowerPoint Presentation</vt:lpstr>
      <vt:lpstr>IMPORTANCE OF DIAGNOSIS IN CASE TAKING</vt:lpstr>
      <vt:lpstr>PowerPoint Presentation</vt:lpstr>
      <vt:lpstr>PowerPoint Presentation</vt:lpstr>
      <vt:lpstr>PowerPoint Presentation</vt:lpstr>
      <vt:lpstr>PowerPoint Presentation</vt:lpstr>
      <vt:lpstr>PowerPoint Presentation</vt:lpstr>
      <vt:lpstr>CASE RECORDING </vt:lpstr>
      <vt:lpstr>PowerPoint Presentation</vt:lpstr>
      <vt:lpstr>PowerPoint Presentation</vt:lpstr>
      <vt:lpstr>PowerPoint Presentation</vt:lpstr>
      <vt:lpstr>PowerPoint Presentation</vt:lpstr>
      <vt:lpstr>RECORD KEEPING </vt:lpstr>
      <vt:lpstr>PowerPoint Presentation</vt:lpstr>
      <vt:lpstr>Different Methods of Recording the Case</vt:lpstr>
      <vt:lpstr>PowerPoint Presentation</vt:lpstr>
      <vt:lpstr>PowerPoint Presentation</vt:lpstr>
      <vt:lpstr>PowerPoint Presentation</vt:lpstr>
      <vt:lpstr>Evolution of concept of Record Keeping </vt:lpstr>
      <vt:lpstr>PowerPoint Presentation</vt:lpstr>
      <vt:lpstr>PowerPoint Presentation</vt:lpstr>
      <vt:lpstr>PowerPoint Presentation</vt:lpstr>
      <vt:lpstr>PowerPoint Presentation</vt:lpstr>
      <vt:lpstr>Importance of Record Keeping </vt:lpstr>
      <vt:lpstr>PowerPoint Presentation</vt:lpstr>
      <vt:lpstr>PowerPoint Presentation</vt:lpstr>
      <vt:lpstr>PowerPoint Presentation</vt:lpstr>
      <vt:lpstr>PowerPoint Presentation</vt:lpstr>
      <vt:lpstr>PowerPoint Presentation</vt:lpstr>
      <vt:lpstr>PowerPoint Presentation</vt:lpstr>
      <vt:lpstr>Totality of Symptoms</vt:lpstr>
      <vt:lpstr>HAHNEMANNIAN TOTALITY</vt:lpstr>
      <vt:lpstr>PowerPoint Presentation</vt:lpstr>
      <vt:lpstr>PowerPoint Presentation</vt:lpstr>
      <vt:lpstr>PowerPoint Presentation</vt:lpstr>
      <vt:lpstr>PowerPoint Presentation</vt:lpstr>
      <vt:lpstr>PowerPoint Presentation</vt:lpstr>
      <vt:lpstr>CHRONIC TOTALITY</vt:lpstr>
      <vt:lpstr>PowerPoint Presentation</vt:lpstr>
      <vt:lpstr>PowerPoint Presentation</vt:lpstr>
      <vt:lpstr>PowerPoint Presentation</vt:lpstr>
      <vt:lpstr>PowerPoint Presentation</vt:lpstr>
      <vt:lpstr>PowerPoint Presentation</vt:lpstr>
      <vt:lpstr>Miasmatic Assessment </vt:lpstr>
      <vt:lpstr>PowerPoint Presentation</vt:lpstr>
      <vt:lpstr>PowerPoint Presentation</vt:lpstr>
      <vt:lpstr>PowerPoint Presentation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Admin</cp:lastModifiedBy>
  <cp:revision>26</cp:revision>
  <dcterms:created xsi:type="dcterms:W3CDTF">2006-08-16T00:00:00Z</dcterms:created>
  <dcterms:modified xsi:type="dcterms:W3CDTF">2019-12-28T07:28:51Z</dcterms:modified>
</cp:coreProperties>
</file>